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</p:sldMasterIdLst>
  <p:sldIdLst>
    <p:sldId id="256" r:id="rId2"/>
    <p:sldId id="288" r:id="rId3"/>
    <p:sldId id="295" r:id="rId4"/>
    <p:sldId id="285" r:id="rId5"/>
    <p:sldId id="294" r:id="rId6"/>
    <p:sldId id="293" r:id="rId7"/>
    <p:sldId id="292" r:id="rId8"/>
    <p:sldId id="309" r:id="rId9"/>
    <p:sldId id="291" r:id="rId10"/>
    <p:sldId id="311" r:id="rId11"/>
    <p:sldId id="297" r:id="rId12"/>
    <p:sldId id="298" r:id="rId13"/>
    <p:sldId id="299" r:id="rId14"/>
    <p:sldId id="300" r:id="rId15"/>
    <p:sldId id="301" r:id="rId16"/>
    <p:sldId id="304" r:id="rId17"/>
    <p:sldId id="302" r:id="rId18"/>
    <p:sldId id="290" r:id="rId19"/>
    <p:sldId id="306" r:id="rId20"/>
    <p:sldId id="307" r:id="rId21"/>
    <p:sldId id="308" r:id="rId22"/>
    <p:sldId id="310" r:id="rId23"/>
    <p:sldId id="312" r:id="rId24"/>
    <p:sldId id="286" r:id="rId25"/>
    <p:sldId id="313" r:id="rId26"/>
    <p:sldId id="314" r:id="rId27"/>
    <p:sldId id="315" r:id="rId28"/>
    <p:sldId id="316" r:id="rId29"/>
    <p:sldId id="278" r:id="rId30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00"/>
    <a:srgbClr val="FF0000"/>
    <a:srgbClr val="0000FF"/>
    <a:srgbClr val="F330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-84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0 w 372"/>
              <a:gd name="T1" fmla="*/ 0 h 166"/>
              <a:gd name="T2" fmla="*/ 372 w 372"/>
              <a:gd name="T3" fmla="*/ 166 h 166"/>
            </a:gdLst>
            <a:ahLst/>
            <a:cxnLst>
              <a:cxn ang="0">
                <a:pos x="287" y="166"/>
              </a:cxn>
              <a:cxn ang="0">
                <a:pos x="293" y="164"/>
              </a:cxn>
              <a:cxn ang="0">
                <a:pos x="294" y="163"/>
              </a:cxn>
              <a:cxn ang="0">
                <a:pos x="370" y="87"/>
              </a:cxn>
              <a:cxn ang="0">
                <a:pos x="370" y="78"/>
              </a:cxn>
              <a:cxn ang="0">
                <a:pos x="294" y="3"/>
              </a:cxn>
              <a:cxn ang="0">
                <a:pos x="293" y="2"/>
              </a:cxn>
              <a:cxn ang="0">
                <a:pos x="287" y="0"/>
              </a:cxn>
              <a:cxn ang="0">
                <a:pos x="0" y="0"/>
              </a:cxn>
              <a:cxn ang="0">
                <a:pos x="0" y="166"/>
              </a:cxn>
              <a:cxn ang="0">
                <a:pos x="287" y="166"/>
              </a:cxn>
            </a:cxnLst>
            <a:rect l="T0" t="T1" r="T2" b="T3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9235B-03DD-4E1B-BA14-BE5E206B51EF}" type="datetimeFigureOut">
              <a:rPr lang="ru-RU"/>
              <a:pPr>
                <a:defRPr/>
              </a:pPr>
              <a:t>22.10.2022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4B807-3537-411A-B3D4-114044EC1B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84DE9-56C5-458B-A8DF-5F6ABE6FB80A}" type="datetimeFigureOut">
              <a:rPr lang="ru-RU"/>
              <a:pPr>
                <a:defRPr/>
              </a:pPr>
              <a:t>22.10.2022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92F2C-3853-412B-9A17-8CE486F65D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TextBox 13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7" name="TextBox 14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ECCDF-830F-412D-86EE-A05BC398A9F6}" type="datetimeFigureOut">
              <a:rPr lang="ru-RU"/>
              <a:pPr>
                <a:defRPr/>
              </a:pPr>
              <a:t>22.10.2022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F1826-F25F-4D89-8B68-1E28EF502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0EF26-CD48-430F-8216-070B0F664B70}" type="datetimeFigureOut">
              <a:rPr lang="ru-RU"/>
              <a:pPr>
                <a:defRPr/>
              </a:pPr>
              <a:t>22.10.2022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8E77C-1A94-4ABE-AE8E-F66547F275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TextBox 16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7" name="TextBox 17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CB168-7B4B-4644-B549-9CD2BC7ED9F9}" type="datetimeFigureOut">
              <a:rPr lang="ru-RU"/>
              <a:pPr>
                <a:defRPr/>
              </a:pPr>
              <a:t>22.10.2022</a:t>
            </a:fld>
            <a:endParaRPr lang="ru-R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81E27-CD3F-421D-B1AF-8B073B74BC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1FA64-2A3F-412F-B3DF-22474B2B6520}" type="datetimeFigureOut">
              <a:rPr lang="ru-RU"/>
              <a:pPr>
                <a:defRPr/>
              </a:pPr>
              <a:t>22.10.2022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2BE26-E5CF-4E22-9302-EDAB7A1538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5A53B-4AFA-4FBA-87C0-7C8CF9835ABD}" type="datetimeFigureOut">
              <a:rPr lang="ru-RU"/>
              <a:pPr>
                <a:defRPr/>
              </a:pPr>
              <a:t>22.10.2022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A2528-9698-4DF4-8ADF-A4D01DBB8B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DB7FB-BD11-4536-964E-743A7E675E73}" type="datetimeFigureOut">
              <a:rPr lang="ru-RU"/>
              <a:pPr>
                <a:defRPr/>
              </a:pPr>
              <a:t>22.10.2022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3C90C-369D-4CF2-AFB6-545AB3A73C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C4414-32C0-4EF3-A3DF-F3204F820AA2}" type="datetimeFigureOut">
              <a:rPr lang="ru-RU"/>
              <a:pPr>
                <a:defRPr/>
              </a:pPr>
              <a:t>22.10.2022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E84C8-BC95-47A9-877D-F802BDC5F9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AB604-8251-4AD6-8BF9-579D9AFEF469}" type="datetimeFigureOut">
              <a:rPr lang="ru-RU"/>
              <a:pPr>
                <a:defRPr/>
              </a:pPr>
              <a:t>22.10.2022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A2BCB-45C7-40BA-A94E-B6FD3E4F84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B4C89-CB29-4B24-B752-5DE77890A937}" type="datetimeFigureOut">
              <a:rPr lang="ru-RU"/>
              <a:pPr>
                <a:defRPr/>
              </a:pPr>
              <a:t>22.10.2022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3EB87-7931-496E-988C-253858C905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CA8D5-1C82-4286-9F3A-2BBE9D806F4B}" type="datetimeFigureOut">
              <a:rPr lang="ru-RU"/>
              <a:pPr>
                <a:defRPr/>
              </a:pPr>
              <a:t>22.10.2022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400C8-F1CB-485A-BF93-72FF918EB1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BC616-2B3F-4E32-BE7E-6FCD09B70501}" type="datetimeFigureOut">
              <a:rPr lang="ru-RU"/>
              <a:pPr>
                <a:defRPr/>
              </a:pPr>
              <a:t>22.10.2022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2E67D-E08A-4C8C-A332-E6088B0E0A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5B55E-CEF2-4397-889B-AA97AA51CEE9}" type="datetimeFigureOut">
              <a:rPr lang="ru-RU"/>
              <a:pPr>
                <a:defRPr/>
              </a:pPr>
              <a:t>22.10.2022</a:t>
            </a:fld>
            <a:endParaRPr lang="ru-RU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26796-9481-4C98-BE91-03FD657D9A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ECF09-0452-40CA-BC93-E57249FA3AC6}" type="datetimeFigureOut">
              <a:rPr lang="ru-RU"/>
              <a:pPr>
                <a:defRPr/>
              </a:pPr>
              <a:t>22.10.2022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5D823-86FA-4413-8487-114436A2A9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3AD0C-9CEA-40B5-9C7B-6A6CF9BE36A5}" type="datetimeFigureOut">
              <a:rPr lang="ru-RU"/>
              <a:pPr>
                <a:defRPr/>
              </a:pPr>
              <a:t>22.10.2022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0D4CA-17EE-43D8-BC0F-B77EFB1CE2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222"/>
              <a:ext cx="85200" cy="534098"/>
            </a:xfrm>
            <a:custGeom>
              <a:avLst/>
              <a:gdLst>
                <a:gd name="T0" fmla="*/ 0 w 22"/>
                <a:gd name="T1" fmla="*/ 0 h 136"/>
                <a:gd name="T2" fmla="*/ 22 w 22"/>
                <a:gd name="T3" fmla="*/ 136 h 136"/>
              </a:gdLst>
              <a:ahLst/>
              <a:cxnLst>
                <a:cxn ang="0">
                  <a:pos x="22" y="136"/>
                </a:cxn>
                <a:cxn ang="0">
                  <a:pos x="17" y="80"/>
                </a:cxn>
                <a:cxn ang="0">
                  <a:pos x="0" y="0"/>
                </a:cxn>
                <a:cxn ang="0">
                  <a:pos x="0" y="35"/>
                </a:cxn>
                <a:cxn ang="0">
                  <a:pos x="20" y="124"/>
                </a:cxn>
                <a:cxn ang="0">
                  <a:pos x="22" y="136"/>
                </a:cxn>
              </a:cxnLst>
              <a:rect l="T0" t="T1" r="T2" b="T3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6" y="2779108"/>
              <a:ext cx="550418" cy="1978191"/>
            </a:xfrm>
            <a:custGeom>
              <a:avLst/>
              <a:gdLst>
                <a:gd name="T0" fmla="*/ 0 w 140"/>
                <a:gd name="T1" fmla="*/ 0 h 504"/>
                <a:gd name="T2" fmla="*/ 140 w 140"/>
                <a:gd name="T3" fmla="*/ 504 h 504"/>
              </a:gdLst>
              <a:ahLst/>
              <a:cxnLst>
                <a:cxn ang="0">
                  <a:pos x="86" y="350"/>
                </a:cxn>
                <a:cxn ang="0">
                  <a:pos x="139" y="504"/>
                </a:cxn>
                <a:cxn ang="0">
                  <a:pos x="140" y="478"/>
                </a:cxn>
                <a:cxn ang="0">
                  <a:pos x="95" y="347"/>
                </a:cxn>
                <a:cxn ang="0">
                  <a:pos x="0" y="0"/>
                </a:cxn>
                <a:cxn ang="0">
                  <a:pos x="6" y="61"/>
                </a:cxn>
                <a:cxn ang="0">
                  <a:pos x="86" y="350"/>
                </a:cxn>
              </a:cxnLst>
              <a:rect l="T0" t="T1" r="T2" b="T3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4622" y="4730255"/>
              <a:ext cx="519314" cy="1210171"/>
            </a:xfrm>
            <a:custGeom>
              <a:avLst/>
              <a:gdLst>
                <a:gd name="T0" fmla="*/ 0 w 132"/>
                <a:gd name="T1" fmla="*/ 0 h 308"/>
                <a:gd name="T2" fmla="*/ 132 w 132"/>
                <a:gd name="T3" fmla="*/ 308 h 308"/>
              </a:gdLst>
              <a:ahLst/>
              <a:cxnLst>
                <a:cxn ang="0">
                  <a:pos x="8" y="22"/>
                </a:cxn>
                <a:cxn ang="0">
                  <a:pos x="0" y="0"/>
                </a:cxn>
                <a:cxn ang="0">
                  <a:pos x="0" y="29"/>
                </a:cxn>
                <a:cxn ang="0">
                  <a:pos x="68" y="194"/>
                </a:cxn>
                <a:cxn ang="0">
                  <a:pos x="123" y="308"/>
                </a:cxn>
                <a:cxn ang="0">
                  <a:pos x="132" y="308"/>
                </a:cxn>
                <a:cxn ang="0">
                  <a:pos x="77" y="190"/>
                </a:cxn>
                <a:cxn ang="0">
                  <a:pos x="8" y="22"/>
                </a:cxn>
              </a:cxnLst>
              <a:rect l="T0" t="T1" r="T2" b="T3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804" y="5630785"/>
              <a:ext cx="146057" cy="309641"/>
            </a:xfrm>
            <a:custGeom>
              <a:avLst/>
              <a:gdLst>
                <a:gd name="T0" fmla="*/ 0 w 37"/>
                <a:gd name="T1" fmla="*/ 0 h 79"/>
                <a:gd name="T2" fmla="*/ 37 w 37"/>
                <a:gd name="T3" fmla="*/ 79 h 79"/>
              </a:gdLst>
              <a:ahLst/>
              <a:cxnLst>
                <a:cxn ang="0">
                  <a:pos x="28" y="79"/>
                </a:cxn>
                <a:cxn ang="0">
                  <a:pos x="37" y="79"/>
                </a:cxn>
                <a:cxn ang="0">
                  <a:pos x="0" y="0"/>
                </a:cxn>
                <a:cxn ang="0">
                  <a:pos x="28" y="79"/>
                </a:cxn>
              </a:cxnLst>
              <a:rect l="T0" t="T1" r="T2" b="T3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2813" y="2818321"/>
              <a:ext cx="700533" cy="2834099"/>
            </a:xfrm>
            <a:custGeom>
              <a:avLst/>
              <a:gdLst>
                <a:gd name="T0" fmla="*/ 0 w 178"/>
                <a:gd name="T1" fmla="*/ 0 h 722"/>
                <a:gd name="T2" fmla="*/ 178 w 178"/>
                <a:gd name="T3" fmla="*/ 722 h 722"/>
              </a:gdLst>
              <a:ahLst/>
              <a:cxnLst>
                <a:cxn ang="0">
                  <a:pos x="162" y="660"/>
                </a:cxn>
                <a:cxn ang="0">
                  <a:pos x="116" y="534"/>
                </a:cxn>
                <a:cxn ang="0">
                  <a:pos x="40" y="236"/>
                </a:cxn>
                <a:cxn ang="0">
                  <a:pos x="12" y="51"/>
                </a:cxn>
                <a:cxn ang="0">
                  <a:pos x="0" y="0"/>
                </a:cxn>
                <a:cxn ang="0">
                  <a:pos x="33" y="237"/>
                </a:cxn>
                <a:cxn ang="0">
                  <a:pos x="107" y="537"/>
                </a:cxn>
                <a:cxn ang="0">
                  <a:pos x="160" y="681"/>
                </a:cxn>
                <a:cxn ang="0">
                  <a:pos x="178" y="722"/>
                </a:cxn>
                <a:cxn ang="0">
                  <a:pos x="174" y="708"/>
                </a:cxn>
                <a:cxn ang="0">
                  <a:pos x="162" y="660"/>
                </a:cxn>
              </a:cxnLst>
              <a:rect l="T0" t="T1" r="T2" b="T3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546" y="285750"/>
              <a:ext cx="90610" cy="2493358"/>
            </a:xfrm>
            <a:custGeom>
              <a:avLst/>
              <a:gdLst>
                <a:gd name="T0" fmla="*/ 0 w 23"/>
                <a:gd name="T1" fmla="*/ 0 h 635"/>
                <a:gd name="T2" fmla="*/ 23 w 23"/>
                <a:gd name="T3" fmla="*/ 635 h 635"/>
              </a:gdLst>
              <a:ahLst/>
              <a:cxnLst>
                <a:cxn ang="0">
                  <a:pos x="11" y="577"/>
                </a:cxn>
                <a:cxn ang="0">
                  <a:pos x="12" y="589"/>
                </a:cxn>
                <a:cxn ang="0">
                  <a:pos x="22" y="632"/>
                </a:cxn>
                <a:cxn ang="0">
                  <a:pos x="23" y="635"/>
                </a:cxn>
                <a:cxn ang="0">
                  <a:pos x="17" y="576"/>
                </a:cxn>
                <a:cxn ang="0">
                  <a:pos x="5" y="269"/>
                </a:cxn>
                <a:cxn ang="0">
                  <a:pos x="15" y="0"/>
                </a:cxn>
                <a:cxn ang="0">
                  <a:pos x="12" y="0"/>
                </a:cxn>
                <a:cxn ang="0">
                  <a:pos x="1" y="269"/>
                </a:cxn>
                <a:cxn ang="0">
                  <a:pos x="11" y="577"/>
                </a:cxn>
              </a:cxnLst>
              <a:rect l="T0" t="T1" r="T2" b="T3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3880" y="2599273"/>
              <a:ext cx="67619" cy="420517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>
                <a:cxn ang="0">
                  <a:pos x="0" y="0"/>
                </a:cxn>
                <a:cxn ang="0">
                  <a:pos x="5" y="56"/>
                </a:cxn>
                <a:cxn ang="0">
                  <a:pos x="17" y="107"/>
                </a:cxn>
                <a:cxn ang="0">
                  <a:pos x="11" y="46"/>
                </a:cxn>
                <a:cxn ang="0">
                  <a:pos x="10" y="43"/>
                </a:cxn>
                <a:cxn ang="0">
                  <a:pos x="0" y="0"/>
                </a:cxn>
              </a:cxnLst>
              <a:rect l="T0" t="T1" r="T2" b="T3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518" y="4757298"/>
              <a:ext cx="162286" cy="873487"/>
            </a:xfrm>
            <a:custGeom>
              <a:avLst/>
              <a:gdLst>
                <a:gd name="T0" fmla="*/ 0 w 41"/>
                <a:gd name="T1" fmla="*/ 0 h 222"/>
                <a:gd name="T2" fmla="*/ 41 w 41"/>
                <a:gd name="T3" fmla="*/ 222 h 222"/>
              </a:gdLst>
              <a:ahLst/>
              <a:cxnLst>
                <a:cxn ang="0">
                  <a:pos x="0" y="0"/>
                </a:cxn>
                <a:cxn ang="0">
                  <a:pos x="5" y="93"/>
                </a:cxn>
                <a:cxn ang="0">
                  <a:pos x="17" y="166"/>
                </a:cxn>
                <a:cxn ang="0">
                  <a:pos x="24" y="184"/>
                </a:cxn>
                <a:cxn ang="0">
                  <a:pos x="41" y="222"/>
                </a:cxn>
                <a:cxn ang="0">
                  <a:pos x="38" y="212"/>
                </a:cxn>
                <a:cxn ang="0">
                  <a:pos x="13" y="92"/>
                </a:cxn>
                <a:cxn ang="0">
                  <a:pos x="8" y="22"/>
                </a:cxn>
                <a:cxn ang="0">
                  <a:pos x="7" y="18"/>
                </a:cxn>
                <a:cxn ang="0">
                  <a:pos x="0" y="0"/>
                </a:cxn>
              </a:cxnLst>
              <a:rect l="T0" t="T1" r="T2" b="T3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7575" y="1282282"/>
              <a:ext cx="1768913" cy="3447973"/>
            </a:xfrm>
            <a:custGeom>
              <a:avLst/>
              <a:gdLst>
                <a:gd name="T0" fmla="*/ 0 w 450"/>
                <a:gd name="T1" fmla="*/ 0 h 878"/>
                <a:gd name="T2" fmla="*/ 450 w 450"/>
                <a:gd name="T3" fmla="*/ 878 h 878"/>
              </a:gdLst>
              <a:ahLst/>
              <a:cxnLst>
                <a:cxn ang="0">
                  <a:pos x="7" y="854"/>
                </a:cxn>
                <a:cxn ang="0">
                  <a:pos x="50" y="613"/>
                </a:cxn>
                <a:cxn ang="0">
                  <a:pos x="149" y="388"/>
                </a:cxn>
                <a:cxn ang="0">
                  <a:pos x="285" y="183"/>
                </a:cxn>
                <a:cxn ang="0">
                  <a:pos x="364" y="89"/>
                </a:cxn>
                <a:cxn ang="0">
                  <a:pos x="406" y="44"/>
                </a:cxn>
                <a:cxn ang="0">
                  <a:pos x="450" y="1"/>
                </a:cxn>
                <a:cxn ang="0">
                  <a:pos x="450" y="0"/>
                </a:cxn>
                <a:cxn ang="0">
                  <a:pos x="405" y="43"/>
                </a:cxn>
                <a:cxn ang="0">
                  <a:pos x="363" y="88"/>
                </a:cxn>
                <a:cxn ang="0">
                  <a:pos x="283" y="181"/>
                </a:cxn>
                <a:cxn ang="0">
                  <a:pos x="145" y="386"/>
                </a:cxn>
                <a:cxn ang="0">
                  <a:pos x="45" y="611"/>
                </a:cxn>
                <a:cxn ang="0">
                  <a:pos x="0" y="854"/>
                </a:cxn>
                <a:cxn ang="0">
                  <a:pos x="0" y="859"/>
                </a:cxn>
                <a:cxn ang="0">
                  <a:pos x="7" y="878"/>
                </a:cxn>
                <a:cxn ang="0">
                  <a:pos x="7" y="854"/>
                </a:cxn>
              </a:cxnLst>
              <a:rect l="T0" t="T1" r="T2" b="T3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346" y="5652419"/>
              <a:ext cx="137943" cy="288007"/>
            </a:xfrm>
            <a:custGeom>
              <a:avLst/>
              <a:gdLst>
                <a:gd name="T0" fmla="*/ 0 w 35"/>
                <a:gd name="T1" fmla="*/ 0 h 73"/>
                <a:gd name="T2" fmla="*/ 35 w 35"/>
                <a:gd name="T3" fmla="*/ 73 h 73"/>
              </a:gdLst>
              <a:ahLst/>
              <a:cxnLst>
                <a:cxn ang="0">
                  <a:pos x="0" y="0"/>
                </a:cxn>
                <a:cxn ang="0">
                  <a:pos x="26" y="73"/>
                </a:cxn>
                <a:cxn ang="0">
                  <a:pos x="35" y="73"/>
                </a:cxn>
                <a:cxn ang="0">
                  <a:pos x="0" y="0"/>
                </a:cxn>
              </a:cxnLst>
              <a:rect l="T0" t="T1" r="T2" b="T3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518" y="4655887"/>
              <a:ext cx="31104" cy="189300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>
                <a:cxn ang="0">
                  <a:pos x="7" y="44"/>
                </a:cxn>
                <a:cxn ang="0">
                  <a:pos x="8" y="48"/>
                </a:cxn>
                <a:cxn ang="0">
                  <a:pos x="8" y="19"/>
                </a:cxn>
                <a:cxn ang="0">
                  <a:pos x="1" y="0"/>
                </a:cxn>
                <a:cxn ang="0">
                  <a:pos x="0" y="26"/>
                </a:cxn>
                <a:cxn ang="0">
                  <a:pos x="7" y="44"/>
                </a:cxn>
              </a:cxnLst>
              <a:rect l="T0" t="T1" r="T2" b="T3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137" y="5410385"/>
              <a:ext cx="204209" cy="530041"/>
            </a:xfrm>
            <a:custGeom>
              <a:avLst/>
              <a:gdLst>
                <a:gd name="T0" fmla="*/ 0 w 52"/>
                <a:gd name="T1" fmla="*/ 0 h 135"/>
                <a:gd name="T2" fmla="*/ 52 w 52"/>
                <a:gd name="T3" fmla="*/ 135 h 135"/>
              </a:gdLst>
              <a:ahLst/>
              <a:cxnLst>
                <a:cxn ang="0">
                  <a:pos x="7" y="18"/>
                </a:cxn>
                <a:cxn ang="0">
                  <a:pos x="0" y="0"/>
                </a:cxn>
                <a:cxn ang="0">
                  <a:pos x="12" y="48"/>
                </a:cxn>
                <a:cxn ang="0">
                  <a:pos x="16" y="62"/>
                </a:cxn>
                <a:cxn ang="0">
                  <a:pos x="51" y="135"/>
                </a:cxn>
                <a:cxn ang="0">
                  <a:pos x="52" y="135"/>
                </a:cxn>
                <a:cxn ang="0">
                  <a:pos x="24" y="56"/>
                </a:cxn>
                <a:cxn ang="0">
                  <a:pos x="7" y="18"/>
                </a:cxn>
              </a:cxnLst>
              <a:rect l="T0" t="T1" r="T2" b="T3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4833"/>
              <a:ext cx="408933" cy="3646504"/>
            </a:xfrm>
            <a:custGeom>
              <a:avLst/>
              <a:gdLst>
                <a:gd name="T0" fmla="*/ 0 w 103"/>
                <a:gd name="T1" fmla="*/ 0 h 920"/>
                <a:gd name="T2" fmla="*/ 103 w 103"/>
                <a:gd name="T3" fmla="*/ 920 h 920"/>
              </a:gdLst>
              <a:ahLst/>
              <a:cxnLst>
                <a:cxn ang="0">
                  <a:pos x="7" y="210"/>
                </a:cxn>
                <a:cxn ang="0">
                  <a:pos x="26" y="445"/>
                </a:cxn>
                <a:cxn ang="0">
                  <a:pos x="57" y="679"/>
                </a:cxn>
                <a:cxn ang="0">
                  <a:pos x="101" y="911"/>
                </a:cxn>
                <a:cxn ang="0">
                  <a:pos x="103" y="920"/>
                </a:cxn>
                <a:cxn ang="0">
                  <a:pos x="99" y="874"/>
                </a:cxn>
                <a:cxn ang="0">
                  <a:pos x="99" y="866"/>
                </a:cxn>
                <a:cxn ang="0">
                  <a:pos x="63" y="678"/>
                </a:cxn>
                <a:cxn ang="0">
                  <a:pos x="30" y="444"/>
                </a:cxn>
                <a:cxn ang="0">
                  <a:pos x="9" y="209"/>
                </a:cxn>
                <a:cxn ang="0">
                  <a:pos x="3" y="92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92"/>
                </a:cxn>
                <a:cxn ang="0">
                  <a:pos x="7" y="210"/>
                </a:cxn>
              </a:cxnLst>
              <a:rect l="T0" t="T1" r="T2" b="T3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730" y="3771618"/>
              <a:ext cx="349763" cy="1310216"/>
            </a:xfrm>
            <a:custGeom>
              <a:avLst/>
              <a:gdLst>
                <a:gd name="T0" fmla="*/ 0 w 88"/>
                <a:gd name="T1" fmla="*/ 0 h 330"/>
                <a:gd name="T2" fmla="*/ 88 w 88"/>
                <a:gd name="T3" fmla="*/ 330 h 330"/>
              </a:gdLst>
              <a:ahLst/>
              <a:cxnLst>
                <a:cxn ang="0">
                  <a:pos x="53" y="229"/>
                </a:cxn>
                <a:cxn ang="0">
                  <a:pos x="88" y="330"/>
                </a:cxn>
                <a:cxn ang="0">
                  <a:pos x="88" y="308"/>
                </a:cxn>
                <a:cxn ang="0">
                  <a:pos x="88" y="304"/>
                </a:cxn>
                <a:cxn ang="0">
                  <a:pos x="62" y="226"/>
                </a:cxn>
                <a:cxn ang="0">
                  <a:pos x="0" y="0"/>
                </a:cxn>
                <a:cxn ang="0">
                  <a:pos x="7" y="63"/>
                </a:cxn>
                <a:cxn ang="0">
                  <a:pos x="53" y="229"/>
                </a:cxn>
              </a:cxnLst>
              <a:rect l="T0" t="T1" r="T2" b="T3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105" y="5052893"/>
              <a:ext cx="357653" cy="820858"/>
            </a:xfrm>
            <a:custGeom>
              <a:avLst/>
              <a:gdLst>
                <a:gd name="T0" fmla="*/ 0 w 90"/>
                <a:gd name="T1" fmla="*/ 0 h 207"/>
                <a:gd name="T2" fmla="*/ 90 w 90"/>
                <a:gd name="T3" fmla="*/ 207 h 207"/>
              </a:gdLst>
              <a:ahLst/>
              <a:cxnLst>
                <a:cxn ang="0">
                  <a:pos x="6" y="15"/>
                </a:cxn>
                <a:cxn ang="0">
                  <a:pos x="0" y="0"/>
                </a:cxn>
                <a:cxn ang="0">
                  <a:pos x="1" y="29"/>
                </a:cxn>
                <a:cxn ang="0">
                  <a:pos x="42" y="127"/>
                </a:cxn>
                <a:cxn ang="0">
                  <a:pos x="80" y="207"/>
                </a:cxn>
                <a:cxn ang="0">
                  <a:pos x="90" y="207"/>
                </a:cxn>
                <a:cxn ang="0">
                  <a:pos x="50" y="123"/>
                </a:cxn>
                <a:cxn ang="0">
                  <a:pos x="6" y="15"/>
                </a:cxn>
              </a:cxnLst>
              <a:rect l="T0" t="T1" r="T2" b="T3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6746" y="3811082"/>
              <a:ext cx="457585" cy="1853508"/>
            </a:xfrm>
            <a:custGeom>
              <a:avLst/>
              <a:gdLst>
                <a:gd name="T0" fmla="*/ 0 w 115"/>
                <a:gd name="T1" fmla="*/ 0 h 467"/>
                <a:gd name="T2" fmla="*/ 115 w 115"/>
                <a:gd name="T3" fmla="*/ 467 h 467"/>
              </a:gdLst>
              <a:ahLst/>
              <a:cxnLst>
                <a:cxn ang="0">
                  <a:pos x="101" y="409"/>
                </a:cxn>
                <a:cxn ang="0">
                  <a:pos x="78" y="344"/>
                </a:cxn>
                <a:cxn ang="0">
                  <a:pos x="29" y="151"/>
                </a:cxn>
                <a:cxn ang="0">
                  <a:pos x="13" y="53"/>
                </a:cxn>
                <a:cxn ang="0">
                  <a:pos x="0" y="0"/>
                </a:cxn>
                <a:cxn ang="0">
                  <a:pos x="21" y="152"/>
                </a:cxn>
                <a:cxn ang="0">
                  <a:pos x="69" y="347"/>
                </a:cxn>
                <a:cxn ang="0">
                  <a:pos x="103" y="441"/>
                </a:cxn>
                <a:cxn ang="0">
                  <a:pos x="115" y="467"/>
                </a:cxn>
                <a:cxn ang="0">
                  <a:pos x="112" y="458"/>
                </a:cxn>
                <a:cxn ang="0">
                  <a:pos x="101" y="409"/>
                </a:cxn>
              </a:cxnLst>
              <a:rect l="T0" t="T1" r="T2" b="T3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3355" y="1263001"/>
              <a:ext cx="144639" cy="2508617"/>
            </a:xfrm>
            <a:custGeom>
              <a:avLst/>
              <a:gdLst>
                <a:gd name="T0" fmla="*/ 0 w 36"/>
                <a:gd name="T1" fmla="*/ 0 h 633"/>
                <a:gd name="T2" fmla="*/ 36 w 36"/>
                <a:gd name="T3" fmla="*/ 633 h 633"/>
              </a:gdLst>
              <a:ahLst/>
              <a:cxnLst>
                <a:cxn ang="0">
                  <a:pos x="17" y="633"/>
                </a:cxn>
                <a:cxn ang="0">
                  <a:pos x="13" y="597"/>
                </a:cxn>
                <a:cxn ang="0">
                  <a:pos x="5" y="398"/>
                </a:cxn>
                <a:cxn ang="0">
                  <a:pos x="13" y="198"/>
                </a:cxn>
                <a:cxn ang="0">
                  <a:pos x="22" y="99"/>
                </a:cxn>
                <a:cxn ang="0">
                  <a:pos x="36" y="0"/>
                </a:cxn>
                <a:cxn ang="0">
                  <a:pos x="35" y="0"/>
                </a:cxn>
                <a:cxn ang="0">
                  <a:pos x="20" y="99"/>
                </a:cxn>
                <a:cxn ang="0">
                  <a:pos x="10" y="198"/>
                </a:cxn>
                <a:cxn ang="0">
                  <a:pos x="1" y="398"/>
                </a:cxn>
                <a:cxn ang="0">
                  <a:pos x="7" y="589"/>
                </a:cxn>
                <a:cxn ang="0">
                  <a:pos x="16" y="632"/>
                </a:cxn>
                <a:cxn ang="0">
                  <a:pos x="17" y="633"/>
                </a:cxn>
              </a:cxnLst>
              <a:rect l="T0" t="T1" r="T2" b="T3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5889" y="5640911"/>
              <a:ext cx="111767" cy="232840"/>
            </a:xfrm>
            <a:custGeom>
              <a:avLst/>
              <a:gdLst>
                <a:gd name="T0" fmla="*/ 0 w 28"/>
                <a:gd name="T1" fmla="*/ 0 h 59"/>
                <a:gd name="T2" fmla="*/ 28 w 28"/>
                <a:gd name="T3" fmla="*/ 59 h 59"/>
              </a:gdLst>
              <a:ahLst/>
              <a:cxnLst>
                <a:cxn ang="0">
                  <a:pos x="22" y="59"/>
                </a:cxn>
                <a:cxn ang="0">
                  <a:pos x="28" y="59"/>
                </a:cxn>
                <a:cxn ang="0">
                  <a:pos x="0" y="0"/>
                </a:cxn>
                <a:cxn ang="0">
                  <a:pos x="22" y="59"/>
                </a:cxn>
              </a:cxnLst>
              <a:rect l="T0" t="T1" r="T2" b="T3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0967" y="3599290"/>
              <a:ext cx="68375" cy="423584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>
                <a:cxn ang="0">
                  <a:pos x="4" y="54"/>
                </a:cxn>
                <a:cxn ang="0">
                  <a:pos x="17" y="107"/>
                </a:cxn>
                <a:cxn ang="0">
                  <a:pos x="10" y="44"/>
                </a:cxn>
                <a:cxn ang="0">
                  <a:pos x="9" y="43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" y="54"/>
                </a:cxn>
              </a:cxnLst>
              <a:rect l="T0" t="T1" r="T2" b="T3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1493" y="2802110"/>
              <a:ext cx="1168945" cy="2250783"/>
            </a:xfrm>
            <a:custGeom>
              <a:avLst/>
              <a:gdLst>
                <a:gd name="T0" fmla="*/ 0 w 294"/>
                <a:gd name="T1" fmla="*/ 0 h 568"/>
                <a:gd name="T2" fmla="*/ 294 w 294"/>
                <a:gd name="T3" fmla="*/ 568 h 568"/>
              </a:gdLst>
              <a:ahLst/>
              <a:cxnLst>
                <a:cxn ang="0">
                  <a:pos x="8" y="553"/>
                </a:cxn>
                <a:cxn ang="0">
                  <a:pos x="35" y="397"/>
                </a:cxn>
                <a:cxn ang="0">
                  <a:pos x="99" y="252"/>
                </a:cxn>
                <a:cxn ang="0">
                  <a:pos x="187" y="119"/>
                </a:cxn>
                <a:cxn ang="0">
                  <a:pos x="238" y="58"/>
                </a:cxn>
                <a:cxn ang="0">
                  <a:pos x="265" y="28"/>
                </a:cxn>
                <a:cxn ang="0">
                  <a:pos x="294" y="0"/>
                </a:cxn>
                <a:cxn ang="0">
                  <a:pos x="293" y="0"/>
                </a:cxn>
                <a:cxn ang="0">
                  <a:pos x="264" y="27"/>
                </a:cxn>
                <a:cxn ang="0">
                  <a:pos x="237" y="56"/>
                </a:cxn>
                <a:cxn ang="0">
                  <a:pos x="185" y="117"/>
                </a:cxn>
                <a:cxn ang="0">
                  <a:pos x="95" y="249"/>
                </a:cxn>
                <a:cxn ang="0">
                  <a:pos x="30" y="396"/>
                </a:cxn>
                <a:cxn ang="0">
                  <a:pos x="0" y="549"/>
                </a:cxn>
                <a:cxn ang="0">
                  <a:pos x="7" y="568"/>
                </a:cxn>
                <a:cxn ang="0">
                  <a:pos x="8" y="553"/>
                </a:cxn>
              </a:cxnLst>
              <a:rect l="T0" t="T1" r="T2" b="T3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331" y="5664590"/>
              <a:ext cx="99932" cy="209161"/>
            </a:xfrm>
            <a:custGeom>
              <a:avLst/>
              <a:gdLst>
                <a:gd name="T0" fmla="*/ 0 w 25"/>
                <a:gd name="T1" fmla="*/ 0 h 53"/>
                <a:gd name="T2" fmla="*/ 25 w 25"/>
                <a:gd name="T3" fmla="*/ 53 h 53"/>
              </a:gdLst>
              <a:ahLst/>
              <a:cxnLst>
                <a:cxn ang="0">
                  <a:pos x="0" y="0"/>
                </a:cxn>
                <a:cxn ang="0">
                  <a:pos x="19" y="53"/>
                </a:cxn>
                <a:cxn ang="0">
                  <a:pos x="25" y="53"/>
                </a:cxn>
                <a:cxn ang="0">
                  <a:pos x="0" y="0"/>
                </a:cxn>
              </a:cxnLst>
              <a:rect l="T0" t="T1" r="T2" b="T3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1493" y="5081833"/>
              <a:ext cx="114396" cy="559078"/>
            </a:xfrm>
            <a:custGeom>
              <a:avLst/>
              <a:gdLst>
                <a:gd name="T0" fmla="*/ 0 w 29"/>
                <a:gd name="T1" fmla="*/ 0 h 141"/>
                <a:gd name="T2" fmla="*/ 29 w 29"/>
                <a:gd name="T3" fmla="*/ 141 h 141"/>
              </a:gdLst>
              <a:ahLst/>
              <a:cxnLst>
                <a:cxn ang="0">
                  <a:pos x="0" y="0"/>
                </a:cxn>
                <a:cxn ang="0">
                  <a:pos x="7" y="89"/>
                </a:cxn>
                <a:cxn ang="0">
                  <a:pos x="18" y="117"/>
                </a:cxn>
                <a:cxn ang="0">
                  <a:pos x="29" y="141"/>
                </a:cxn>
                <a:cxn ang="0">
                  <a:pos x="27" y="135"/>
                </a:cxn>
                <a:cxn ang="0">
                  <a:pos x="8" y="22"/>
                </a:cxn>
                <a:cxn ang="0">
                  <a:pos x="4" y="11"/>
                </a:cxn>
                <a:cxn ang="0">
                  <a:pos x="0" y="0"/>
                </a:cxn>
              </a:cxnLst>
              <a:rect l="T0" t="T1" r="T2" b="T3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1493" y="4977910"/>
              <a:ext cx="32872" cy="189429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>
                <a:cxn ang="0">
                  <a:pos x="0" y="26"/>
                </a:cxn>
                <a:cxn ang="0">
                  <a:pos x="4" y="37"/>
                </a:cxn>
                <a:cxn ang="0">
                  <a:pos x="8" y="48"/>
                </a:cxn>
                <a:cxn ang="0">
                  <a:pos x="7" y="19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26"/>
                </a:cxn>
              </a:cxnLst>
              <a:rect l="T0" t="T1" r="T2" b="T3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105" y="5434381"/>
              <a:ext cx="174882" cy="439370"/>
            </a:xfrm>
            <a:custGeom>
              <a:avLst/>
              <a:gdLst>
                <a:gd name="T0" fmla="*/ 0 w 44"/>
                <a:gd name="T1" fmla="*/ 0 h 111"/>
                <a:gd name="T2" fmla="*/ 44 w 44"/>
                <a:gd name="T3" fmla="*/ 111 h 111"/>
              </a:gdLst>
              <a:ahLst/>
              <a:cxnLst>
                <a:cxn ang="0">
                  <a:pos x="11" y="28"/>
                </a:cxn>
                <a:cxn ang="0">
                  <a:pos x="0" y="0"/>
                </a:cxn>
                <a:cxn ang="0">
                  <a:pos x="11" y="49"/>
                </a:cxn>
                <a:cxn ang="0">
                  <a:pos x="14" y="58"/>
                </a:cxn>
                <a:cxn ang="0">
                  <a:pos x="39" y="111"/>
                </a:cxn>
                <a:cxn ang="0">
                  <a:pos x="44" y="111"/>
                </a:cxn>
                <a:cxn ang="0">
                  <a:pos x="22" y="52"/>
                </a:cxn>
                <a:cxn ang="0">
                  <a:pos x="11" y="28"/>
                </a:cxn>
              </a:cxnLst>
              <a:rect l="T0" t="T1" r="T2" b="T3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49917C-B8D6-482C-8224-DC737091CD86}" type="datetimeFigureOut">
              <a:rPr lang="ru-RU"/>
              <a:pPr>
                <a:defRPr/>
              </a:pPr>
              <a:t>22.10.2022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FE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8389D4-5BDF-4939-86DE-D2876CB1B9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ctrTitle"/>
          </p:nvPr>
        </p:nvSpPr>
        <p:spPr>
          <a:xfrm>
            <a:off x="1331913" y="215900"/>
            <a:ext cx="8099425" cy="147320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latin typeface="Georgia" pitchFamily="18" charset="0"/>
              </a:rPr>
              <a:t>ГО «Інноваційні обрії України»</a:t>
            </a:r>
            <a:br>
              <a:rPr lang="ru-RU" sz="2400" b="1" i="1" smtClean="0">
                <a:latin typeface="Georgia" pitchFamily="18" charset="0"/>
              </a:rPr>
            </a:br>
            <a:r>
              <a:rPr lang="ru-RU" sz="2800" b="1" smtClean="0">
                <a:solidFill>
                  <a:srgbClr val="0070C0"/>
                </a:solidFill>
                <a:latin typeface="Georgia" pitchFamily="18" charset="0"/>
              </a:rPr>
              <a:t>Поетичний марафон «Моя Україна»</a:t>
            </a:r>
            <a:br>
              <a:rPr lang="ru-RU" sz="2800" b="1" smtClean="0">
                <a:solidFill>
                  <a:srgbClr val="0070C0"/>
                </a:solidFill>
                <a:latin typeface="Georgia" pitchFamily="18" charset="0"/>
              </a:rPr>
            </a:br>
            <a:r>
              <a:rPr lang="ru-RU" sz="3200" b="1" i="1" smtClean="0">
                <a:solidFill>
                  <a:srgbClr val="00B050"/>
                </a:solidFill>
                <a:latin typeface="Georgia" pitchFamily="18" charset="0"/>
              </a:rPr>
              <a:t>03 вересня –03 </a:t>
            </a:r>
            <a:r>
              <a:rPr lang="uk-UA" sz="3200" b="1" i="1" smtClean="0">
                <a:solidFill>
                  <a:srgbClr val="00B050"/>
                </a:solidFill>
                <a:latin typeface="Georgia" pitchFamily="18" charset="0"/>
              </a:rPr>
              <a:t>жовтня </a:t>
            </a:r>
            <a:r>
              <a:rPr lang="ru-RU" sz="3200" b="1" i="1" smtClean="0">
                <a:solidFill>
                  <a:srgbClr val="00B050"/>
                </a:solidFill>
                <a:latin typeface="Georgia" pitchFamily="18" charset="0"/>
              </a:rPr>
              <a:t>2022 року</a:t>
            </a:r>
            <a:endParaRPr lang="ru-RU" sz="4000" smtClean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709613" y="4662488"/>
            <a:ext cx="112395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 i="1">
                <a:latin typeface="Century Gothic" pitchFamily="34" charset="0"/>
              </a:rPr>
              <a:t>Землянська Аліна Вікторівна, </a:t>
            </a:r>
          </a:p>
          <a:p>
            <a:pPr algn="ctr"/>
            <a:r>
              <a:rPr lang="uk-UA" sz="2400" i="1">
                <a:latin typeface="Century Gothic" pitchFamily="34" charset="0"/>
              </a:rPr>
              <a:t>кандидат філологічних наук, доцент, </a:t>
            </a:r>
          </a:p>
          <a:p>
            <a:pPr algn="ctr"/>
            <a:r>
              <a:rPr lang="uk-UA" sz="2400" i="1">
                <a:latin typeface="Century Gothic" pitchFamily="34" charset="0"/>
              </a:rPr>
              <a:t>член правління Громадської організації «Інноваційні обрії України»</a:t>
            </a:r>
            <a:endParaRPr lang="ru-RU" sz="24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1282700" y="2600325"/>
            <a:ext cx="103457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b="1">
                <a:solidFill>
                  <a:schemeClr val="hlink"/>
                </a:solidFill>
                <a:latin typeface="Georgia" pitchFamily="18" charset="0"/>
              </a:rPr>
              <a:t>РЕЗУЛЬТАТИ </a:t>
            </a:r>
          </a:p>
          <a:p>
            <a:pPr algn="ctr"/>
            <a:r>
              <a:rPr lang="uk-UA" sz="3200" b="1">
                <a:solidFill>
                  <a:schemeClr val="hlink"/>
                </a:solidFill>
                <a:latin typeface="Georgia" pitchFamily="18" charset="0"/>
              </a:rPr>
              <a:t>Поетичного марафону «Моя Україна»</a:t>
            </a:r>
            <a:endParaRPr lang="uk-UA" sz="3200" b="1">
              <a:solidFill>
                <a:schemeClr val="hlink"/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1843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2425" y="177800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25" y="174625"/>
            <a:ext cx="8680450" cy="5286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ЛІРИЧНА СПОВІДЬ БАТЬКІВЩИНІ</a:t>
            </a:r>
            <a:r>
              <a:rPr lang="uk-UA" altLang="ko-KR" sz="280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endParaRPr lang="uk-UA" sz="280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7650" name="Прямоугольник 1"/>
          <p:cNvSpPr>
            <a:spLocks noChangeArrowheads="1"/>
          </p:cNvSpPr>
          <p:nvPr/>
        </p:nvSpPr>
        <p:spPr bwMode="auto">
          <a:xfrm>
            <a:off x="355600" y="4438650"/>
            <a:ext cx="10255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Харківська </a:t>
            </a:r>
          </a:p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 область</a:t>
            </a:r>
          </a:p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с. Зарябинка </a:t>
            </a:r>
          </a:p>
        </p:txBody>
      </p:sp>
      <p:pic>
        <p:nvPicPr>
          <p:cNvPr id="27651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2425" y="177800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Прямоугольник 2"/>
          <p:cNvSpPr>
            <a:spLocks noChangeArrowheads="1"/>
          </p:cNvSpPr>
          <p:nvPr/>
        </p:nvSpPr>
        <p:spPr bwMode="auto">
          <a:xfrm>
            <a:off x="1958975" y="3530600"/>
            <a:ext cx="34417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Олена</a:t>
            </a:r>
          </a:p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СІТАЛО</a:t>
            </a:r>
            <a:r>
              <a:rPr lang="uk-UA" sz="2800">
                <a:latin typeface="Lobster"/>
              </a:rPr>
              <a:t> </a:t>
            </a:r>
          </a:p>
        </p:txBody>
      </p:sp>
      <p:sp>
        <p:nvSpPr>
          <p:cNvPr id="27653" name="Прямоугольник 6"/>
          <p:cNvSpPr>
            <a:spLocks noChangeArrowheads="1"/>
          </p:cNvSpPr>
          <p:nvPr/>
        </p:nvSpPr>
        <p:spPr bwMode="auto">
          <a:xfrm>
            <a:off x="231775" y="1522413"/>
            <a:ext cx="711041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>
                <a:solidFill>
                  <a:srgbClr val="0000FF"/>
                </a:solidFill>
              </a:rPr>
              <a:t>Зарябинська сільська бібліотека-філія Богодухівського району </a:t>
            </a:r>
          </a:p>
          <a:p>
            <a:pPr algn="ctr"/>
            <a:r>
              <a:rPr lang="uk-UA" sz="2400" b="1">
                <a:solidFill>
                  <a:srgbClr val="0000FF"/>
                </a:solidFill>
              </a:rPr>
              <a:t>Харківської області</a:t>
            </a:r>
            <a:r>
              <a:rPr lang="uk-UA" sz="2800" b="1">
                <a:solidFill>
                  <a:srgbClr val="0000FF"/>
                </a:solidFill>
              </a:rPr>
              <a:t> </a:t>
            </a:r>
            <a:r>
              <a:rPr lang="uk-UA" sz="2800" b="1">
                <a:solidFill>
                  <a:srgbClr val="0000FF"/>
                </a:solidFill>
                <a:latin typeface="Century Gothic" pitchFamily="34" charset="0"/>
              </a:rPr>
              <a:t> </a:t>
            </a:r>
          </a:p>
          <a:p>
            <a:pPr algn="ctr"/>
            <a:endParaRPr lang="uk-UA" sz="2800" b="1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27654" name="Прямоугольник 7"/>
          <p:cNvSpPr>
            <a:spLocks noChangeArrowheads="1"/>
          </p:cNvSpPr>
          <p:nvPr/>
        </p:nvSpPr>
        <p:spPr bwMode="auto">
          <a:xfrm>
            <a:off x="1958975" y="5127625"/>
            <a:ext cx="3441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Lobster"/>
              </a:rPr>
              <a:t> </a:t>
            </a:r>
            <a:r>
              <a:rPr lang="ru-RU" sz="1600" i="1">
                <a:latin typeface="Lobster"/>
              </a:rPr>
              <a:t>На відео представлена авторська поезія «Моя Україна»</a:t>
            </a:r>
            <a:endParaRPr lang="uk-UA" sz="1600" i="1">
              <a:latin typeface="Lobster"/>
            </a:endParaRPr>
          </a:p>
        </p:txBody>
      </p:sp>
      <p:pic>
        <p:nvPicPr>
          <p:cNvPr id="27655" name="Picture 9" descr="Сітал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5" y="2620963"/>
            <a:ext cx="6243638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25" y="174625"/>
            <a:ext cx="8680450" cy="9556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АВТОРСЬКЕ ПЕРЕОСМИСЛЕННЯ </a:t>
            </a:r>
          </a:p>
          <a:p>
            <a:pPr algn="ctr">
              <a:defRPr/>
            </a:pP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ВІЧНОГО СЛОВА КОБЗАРЯ В СЬОГОДЕННІ</a:t>
            </a:r>
            <a:r>
              <a:rPr lang="ru-RU" altLang="ko-KR" sz="280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endParaRPr lang="uk-UA" sz="280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28674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2425" y="177800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Прямоугольник 2"/>
          <p:cNvSpPr>
            <a:spLocks noChangeArrowheads="1"/>
          </p:cNvSpPr>
          <p:nvPr/>
        </p:nvSpPr>
        <p:spPr bwMode="auto">
          <a:xfrm>
            <a:off x="1958975" y="2716213"/>
            <a:ext cx="34417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Єлизавета</a:t>
            </a:r>
          </a:p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ДРАНОВСЬКА</a:t>
            </a:r>
          </a:p>
          <a:p>
            <a:pPr algn="ctr"/>
            <a:r>
              <a:rPr lang="uk-UA" sz="2400">
                <a:latin typeface="Lobster"/>
              </a:rPr>
              <a:t>(3 курс)</a:t>
            </a:r>
            <a:r>
              <a:rPr lang="uk-UA" sz="2800">
                <a:latin typeface="Lobster"/>
              </a:rPr>
              <a:t> </a:t>
            </a:r>
          </a:p>
        </p:txBody>
      </p:sp>
      <p:sp>
        <p:nvSpPr>
          <p:cNvPr id="28676" name="Прямоугольник 7"/>
          <p:cNvSpPr>
            <a:spLocks noChangeArrowheads="1"/>
          </p:cNvSpPr>
          <p:nvPr/>
        </p:nvSpPr>
        <p:spPr bwMode="auto">
          <a:xfrm>
            <a:off x="1958975" y="5127625"/>
            <a:ext cx="34417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Lobster"/>
              </a:rPr>
              <a:t> </a:t>
            </a:r>
            <a:r>
              <a:rPr lang="ru-RU" sz="1600" i="1">
                <a:latin typeface="Lobster"/>
              </a:rPr>
              <a:t>На відео представлена авторська поезія </a:t>
            </a:r>
          </a:p>
          <a:p>
            <a:pPr algn="ctr"/>
            <a:r>
              <a:rPr lang="ru-RU" sz="1600" i="1">
                <a:latin typeface="Lobster"/>
              </a:rPr>
              <a:t>«І більше ніколи не чути сирен"</a:t>
            </a:r>
            <a:endParaRPr lang="uk-UA" sz="1600" i="1">
              <a:latin typeface="Lobster"/>
            </a:endParaRPr>
          </a:p>
        </p:txBody>
      </p:sp>
      <p:pic>
        <p:nvPicPr>
          <p:cNvPr id="28677" name="Picture 9" descr="Драновсь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0188" y="1839913"/>
            <a:ext cx="65405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25" y="174625"/>
            <a:ext cx="8680450" cy="9556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>
                <a:solidFill>
                  <a:srgbClr val="FF0000"/>
                </a:solidFill>
                <a:latin typeface="Georgia" pitchFamily="18" charset="0"/>
                <a:cs typeface="Arial" charset="0"/>
              </a:rPr>
              <a:t>НАЙМОЛОДША УЧАСНИЦЯ </a:t>
            </a: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З МАЙСТЕРНИМ ВОЛОДІННЯМ ПОЕТИЧНИМ СЛОВОМ</a:t>
            </a:r>
            <a:r>
              <a:rPr lang="uk-UA" altLang="ko-KR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endParaRPr lang="uk-UA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9698" name="Прямоугольник 1"/>
          <p:cNvSpPr>
            <a:spLocks noChangeArrowheads="1"/>
          </p:cNvSpPr>
          <p:nvPr/>
        </p:nvSpPr>
        <p:spPr bwMode="auto">
          <a:xfrm>
            <a:off x="122238" y="4495800"/>
            <a:ext cx="1485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Запорізька  область </a:t>
            </a:r>
          </a:p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м. Мелітополь</a:t>
            </a:r>
          </a:p>
        </p:txBody>
      </p:sp>
      <p:pic>
        <p:nvPicPr>
          <p:cNvPr id="29699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2425" y="177800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Прямоугольник 2"/>
          <p:cNvSpPr>
            <a:spLocks noChangeArrowheads="1"/>
          </p:cNvSpPr>
          <p:nvPr/>
        </p:nvSpPr>
        <p:spPr bwMode="auto">
          <a:xfrm>
            <a:off x="1958975" y="3530600"/>
            <a:ext cx="34417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Аріна </a:t>
            </a:r>
          </a:p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ОХРІМЕНКО</a:t>
            </a:r>
            <a:endParaRPr lang="uk-UA" sz="2800">
              <a:latin typeface="Lobster"/>
            </a:endParaRPr>
          </a:p>
          <a:p>
            <a:pPr algn="ctr"/>
            <a:r>
              <a:rPr lang="uk-UA" sz="2800">
                <a:latin typeface="Lobster"/>
              </a:rPr>
              <a:t>(5 кл.)</a:t>
            </a:r>
          </a:p>
        </p:txBody>
      </p:sp>
      <p:sp>
        <p:nvSpPr>
          <p:cNvPr id="29701" name="Прямоугольник 6"/>
          <p:cNvSpPr>
            <a:spLocks noChangeArrowheads="1"/>
          </p:cNvSpPr>
          <p:nvPr/>
        </p:nvSpPr>
        <p:spPr bwMode="auto">
          <a:xfrm>
            <a:off x="231775" y="1522413"/>
            <a:ext cx="7110413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>
                <a:solidFill>
                  <a:srgbClr val="0000FF"/>
                </a:solidFill>
                <a:latin typeface="Lobster"/>
              </a:rPr>
              <a:t>Комунальний заклад </a:t>
            </a:r>
          </a:p>
          <a:p>
            <a:pPr algn="ctr"/>
            <a:r>
              <a:rPr lang="uk-UA" sz="2400">
                <a:solidFill>
                  <a:srgbClr val="0000FF"/>
                </a:solidFill>
                <a:latin typeface="Lobster"/>
              </a:rPr>
              <a:t>«Мелітопольський ліцей-інтернат </a:t>
            </a:r>
            <a:r>
              <a:rPr lang="uk-UA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ІІ-ІІІ</a:t>
            </a:r>
            <a:r>
              <a:rPr lang="uk-UA" sz="2400">
                <a:solidFill>
                  <a:srgbClr val="0000FF"/>
                </a:solidFill>
                <a:latin typeface="Lobster"/>
              </a:rPr>
              <a:t> ступенів» </a:t>
            </a:r>
          </a:p>
          <a:p>
            <a:pPr algn="ctr"/>
            <a:r>
              <a:rPr lang="uk-UA" sz="2400">
                <a:solidFill>
                  <a:srgbClr val="0000FF"/>
                </a:solidFill>
                <a:latin typeface="Lobster"/>
              </a:rPr>
              <a:t>Запорізької обласної ради</a:t>
            </a:r>
          </a:p>
          <a:p>
            <a:r>
              <a:rPr lang="uk-UA" sz="2000">
                <a:solidFill>
                  <a:srgbClr val="0000FF"/>
                </a:solidFill>
                <a:latin typeface="Century Gothic" pitchFamily="34" charset="0"/>
              </a:rPr>
              <a:t> </a:t>
            </a:r>
          </a:p>
          <a:p>
            <a:endParaRPr lang="uk-UA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29703" name="Прямоугольник 7"/>
          <p:cNvSpPr>
            <a:spLocks noChangeArrowheads="1"/>
          </p:cNvSpPr>
          <p:nvPr/>
        </p:nvSpPr>
        <p:spPr bwMode="auto">
          <a:xfrm>
            <a:off x="1958975" y="5127625"/>
            <a:ext cx="3441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Lobster"/>
              </a:rPr>
              <a:t> </a:t>
            </a:r>
            <a:r>
              <a:rPr lang="ru-RU" sz="1600" i="1">
                <a:latin typeface="Lobster"/>
              </a:rPr>
              <a:t>На відео представлена поезія Мар'яни Савки "Україна"</a:t>
            </a:r>
            <a:endParaRPr lang="uk-UA" sz="1600" i="1">
              <a:latin typeface="Lobster"/>
            </a:endParaRPr>
          </a:p>
        </p:txBody>
      </p:sp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7013" y="2760663"/>
            <a:ext cx="6435725" cy="36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25" y="174625"/>
            <a:ext cx="8680450" cy="9556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НАЙПРОНИКЛИВІШЕ ЧИТАННЯ </a:t>
            </a:r>
          </a:p>
          <a:p>
            <a:pPr algn="ctr">
              <a:defRPr/>
            </a:pP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ПАТРІОТИЧНОЇ ПОЕЗІЇ</a:t>
            </a:r>
            <a:r>
              <a:rPr lang="ru-RU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endParaRPr lang="uk-UA" sz="2800" b="1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30722" name="Прямоугольник 1"/>
          <p:cNvSpPr>
            <a:spLocks noChangeArrowheads="1"/>
          </p:cNvSpPr>
          <p:nvPr/>
        </p:nvSpPr>
        <p:spPr bwMode="auto">
          <a:xfrm>
            <a:off x="200025" y="4495800"/>
            <a:ext cx="1331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Сумська  область </a:t>
            </a:r>
          </a:p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смт Кириківка</a:t>
            </a:r>
          </a:p>
        </p:txBody>
      </p:sp>
      <p:pic>
        <p:nvPicPr>
          <p:cNvPr id="30723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2425" y="177800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Прямоугольник 2"/>
          <p:cNvSpPr>
            <a:spLocks noChangeArrowheads="1"/>
          </p:cNvSpPr>
          <p:nvPr/>
        </p:nvSpPr>
        <p:spPr bwMode="auto">
          <a:xfrm>
            <a:off x="1958975" y="3530600"/>
            <a:ext cx="34417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Катерина</a:t>
            </a:r>
            <a:r>
              <a:rPr lang="uk-UA" sz="2800">
                <a:solidFill>
                  <a:srgbClr val="F33021"/>
                </a:solidFill>
                <a:latin typeface="Lobster"/>
              </a:rPr>
              <a:t> </a:t>
            </a:r>
          </a:p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ДЕГТЯРЬОВА</a:t>
            </a:r>
          </a:p>
          <a:p>
            <a:pPr algn="ctr"/>
            <a:r>
              <a:rPr lang="uk-UA" sz="2800">
                <a:latin typeface="Lobster"/>
              </a:rPr>
              <a:t>(7 кл.)</a:t>
            </a:r>
          </a:p>
        </p:txBody>
      </p:sp>
      <p:sp>
        <p:nvSpPr>
          <p:cNvPr id="30725" name="Прямоугольник 6"/>
          <p:cNvSpPr>
            <a:spLocks noChangeArrowheads="1"/>
          </p:cNvSpPr>
          <p:nvPr/>
        </p:nvSpPr>
        <p:spPr bwMode="auto">
          <a:xfrm>
            <a:off x="-96838" y="1522413"/>
            <a:ext cx="7110413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>
                <a:solidFill>
                  <a:srgbClr val="0000FF"/>
                </a:solidFill>
                <a:latin typeface="Lobster"/>
              </a:rPr>
              <a:t>Заводський ліцей </a:t>
            </a:r>
          </a:p>
          <a:p>
            <a:pPr algn="ctr"/>
            <a:r>
              <a:rPr lang="uk-UA" sz="2400" b="1">
                <a:solidFill>
                  <a:srgbClr val="0000FF"/>
                </a:solidFill>
                <a:latin typeface="Lobster"/>
              </a:rPr>
              <a:t>Кириківської селищної ради</a:t>
            </a:r>
            <a:r>
              <a:rPr lang="uk-UA" sz="2400">
                <a:solidFill>
                  <a:srgbClr val="0000FF"/>
                </a:solidFill>
                <a:latin typeface="Lobster"/>
              </a:rPr>
              <a:t> </a:t>
            </a:r>
          </a:p>
          <a:p>
            <a:pPr algn="ctr"/>
            <a:r>
              <a:rPr lang="uk-UA" sz="2400" b="1">
                <a:solidFill>
                  <a:srgbClr val="0000FF"/>
                </a:solidFill>
                <a:latin typeface="Lobster"/>
              </a:rPr>
              <a:t>Охтирського району</a:t>
            </a:r>
          </a:p>
          <a:p>
            <a:endParaRPr lang="uk-UA" b="1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30726" name="Прямоугольник 7"/>
          <p:cNvSpPr>
            <a:spLocks noChangeArrowheads="1"/>
          </p:cNvSpPr>
          <p:nvPr/>
        </p:nvSpPr>
        <p:spPr bwMode="auto">
          <a:xfrm>
            <a:off x="1958975" y="5127625"/>
            <a:ext cx="3441700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Lobster"/>
              </a:rPr>
              <a:t> </a:t>
            </a:r>
            <a:r>
              <a:rPr lang="ru-RU" sz="1600" i="1">
                <a:latin typeface="Lobster"/>
              </a:rPr>
              <a:t>На відео представлена поезія Дмитра Білоуса </a:t>
            </a:r>
          </a:p>
          <a:p>
            <a:pPr algn="ctr"/>
            <a:r>
              <a:rPr lang="ru-RU" sz="1600" i="1"/>
              <a:t>"Якщо з українською мовою в тебе, друже, не все гаразд</a:t>
            </a:r>
            <a:r>
              <a:rPr lang="ru-RU" i="1"/>
              <a:t>"</a:t>
            </a:r>
            <a:endParaRPr lang="uk-UA" sz="1600" i="1">
              <a:latin typeface="Lobster"/>
            </a:endParaRPr>
          </a:p>
        </p:txBody>
      </p:sp>
      <p:pic>
        <p:nvPicPr>
          <p:cNvPr id="30727" name="Picture 9" descr="Дегтярьов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8450" y="2466975"/>
            <a:ext cx="6251575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25" y="174625"/>
            <a:ext cx="8680450" cy="9556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НАЙПРОНИКЛИВІШЕ ЧОЛОВІЧЕ ЧИТАННЯ ПОЕЗІЇ  ПРО ВІЙНУ</a:t>
            </a:r>
            <a:r>
              <a:rPr lang="ru-RU" altLang="ko-KR" sz="2800">
                <a:solidFill>
                  <a:srgbClr val="F33021"/>
                </a:solidFill>
                <a:latin typeface="Arial" charset="0"/>
                <a:cs typeface="Arial" charset="0"/>
              </a:rPr>
              <a:t> </a:t>
            </a:r>
            <a:endParaRPr lang="uk-UA" sz="2800">
              <a:solidFill>
                <a:srgbClr val="F33021"/>
              </a:solidFill>
              <a:latin typeface="Arial" charset="0"/>
              <a:cs typeface="Arial" charset="0"/>
            </a:endParaRPr>
          </a:p>
        </p:txBody>
      </p:sp>
      <p:sp>
        <p:nvSpPr>
          <p:cNvPr id="31746" name="Прямоугольник 1"/>
          <p:cNvSpPr>
            <a:spLocks noChangeArrowheads="1"/>
          </p:cNvSpPr>
          <p:nvPr/>
        </p:nvSpPr>
        <p:spPr bwMode="auto">
          <a:xfrm>
            <a:off x="39688" y="4495800"/>
            <a:ext cx="1657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Житомирська  область </a:t>
            </a:r>
          </a:p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м. Житомир</a:t>
            </a:r>
          </a:p>
        </p:txBody>
      </p:sp>
      <p:pic>
        <p:nvPicPr>
          <p:cNvPr id="31747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2425" y="177800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Прямоугольник 2"/>
          <p:cNvSpPr>
            <a:spLocks noChangeArrowheads="1"/>
          </p:cNvSpPr>
          <p:nvPr/>
        </p:nvSpPr>
        <p:spPr bwMode="auto">
          <a:xfrm>
            <a:off x="1958975" y="3530600"/>
            <a:ext cx="34417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Дмитро ІГНАТЧЕНКО</a:t>
            </a:r>
            <a:r>
              <a:rPr lang="uk-UA" sz="2800">
                <a:latin typeface="Lobster"/>
              </a:rPr>
              <a:t> </a:t>
            </a:r>
          </a:p>
          <a:p>
            <a:pPr algn="ctr"/>
            <a:endParaRPr lang="uk-UA" sz="2800">
              <a:latin typeface="Lobster"/>
            </a:endParaRPr>
          </a:p>
        </p:txBody>
      </p:sp>
      <p:sp>
        <p:nvSpPr>
          <p:cNvPr id="31749" name="Прямоугольник 6"/>
          <p:cNvSpPr>
            <a:spLocks noChangeArrowheads="1"/>
          </p:cNvSpPr>
          <p:nvPr/>
        </p:nvSpPr>
        <p:spPr bwMode="auto">
          <a:xfrm>
            <a:off x="231775" y="1522413"/>
            <a:ext cx="7110413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>
                <a:solidFill>
                  <a:srgbClr val="0000FF"/>
                </a:solidFill>
                <a:latin typeface="Lobster"/>
              </a:rPr>
              <a:t>Житомирський державний університет</a:t>
            </a:r>
          </a:p>
          <a:p>
            <a:pPr algn="ctr"/>
            <a:r>
              <a:rPr lang="uk-UA" sz="2400">
                <a:solidFill>
                  <a:srgbClr val="0000FF"/>
                </a:solidFill>
                <a:latin typeface="Lobster"/>
              </a:rPr>
              <a:t>імені Івана Франка</a:t>
            </a:r>
          </a:p>
          <a:p>
            <a:pPr algn="ctr"/>
            <a:r>
              <a:rPr lang="uk-UA" sz="2400">
                <a:solidFill>
                  <a:srgbClr val="0000FF"/>
                </a:solidFill>
                <a:latin typeface="Lobster"/>
              </a:rPr>
              <a:t>ННІ філології та журналістики</a:t>
            </a:r>
            <a:endParaRPr lang="uk-UA" sz="2000">
              <a:solidFill>
                <a:srgbClr val="0000FF"/>
              </a:solidFill>
              <a:latin typeface="Century Gothic" pitchFamily="34" charset="0"/>
            </a:endParaRPr>
          </a:p>
          <a:p>
            <a:endParaRPr lang="uk-UA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31750" name="Прямоугольник 7"/>
          <p:cNvSpPr>
            <a:spLocks noChangeArrowheads="1"/>
          </p:cNvSpPr>
          <p:nvPr/>
        </p:nvSpPr>
        <p:spPr bwMode="auto">
          <a:xfrm>
            <a:off x="1535113" y="5127625"/>
            <a:ext cx="386556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Lobster"/>
              </a:rPr>
              <a:t> </a:t>
            </a:r>
            <a:r>
              <a:rPr lang="ru-RU" sz="1600" i="1">
                <a:latin typeface="Lobster"/>
              </a:rPr>
              <a:t>На відео представлена поезія </a:t>
            </a:r>
          </a:p>
          <a:p>
            <a:pPr algn="ctr"/>
            <a:r>
              <a:rPr lang="ru-RU" sz="1600" i="1">
                <a:latin typeface="Lobster"/>
              </a:rPr>
              <a:t>Олени Філончук </a:t>
            </a:r>
          </a:p>
          <a:p>
            <a:pPr algn="ctr"/>
            <a:r>
              <a:rPr lang="ru-RU" sz="1600" i="1">
                <a:latin typeface="Lobster"/>
              </a:rPr>
              <a:t>"</a:t>
            </a:r>
            <a:r>
              <a:rPr lang="ru-RU" sz="1600" i="1"/>
              <a:t>В скорботі люд схилився на коліна</a:t>
            </a:r>
            <a:r>
              <a:rPr lang="ru-RU" sz="1600" i="1">
                <a:latin typeface="Lobster"/>
              </a:rPr>
              <a:t>"</a:t>
            </a:r>
            <a:endParaRPr lang="uk-UA" sz="1600" i="1">
              <a:latin typeface="Lobster"/>
            </a:endParaRPr>
          </a:p>
        </p:txBody>
      </p:sp>
      <p:pic>
        <p:nvPicPr>
          <p:cNvPr id="31751" name="Picture 9" descr="Ігнатченк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9875" y="2840038"/>
            <a:ext cx="6364288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6138" y="174625"/>
            <a:ext cx="9431337" cy="9556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ЄДНІСТЬ ПОЕТИЧНОГО СЛОВА </a:t>
            </a:r>
          </a:p>
          <a:p>
            <a:pPr algn="ctr">
              <a:defRPr/>
            </a:pP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Й ЕСТЕТИЧНОГО ОБРАЗУ</a:t>
            </a:r>
            <a:r>
              <a:rPr lang="uk-UA" altLang="ko-KR" sz="280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endParaRPr lang="uk-UA" sz="280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32770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2425" y="177800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Прямоугольник 2"/>
          <p:cNvSpPr>
            <a:spLocks noChangeArrowheads="1"/>
          </p:cNvSpPr>
          <p:nvPr/>
        </p:nvSpPr>
        <p:spPr bwMode="auto">
          <a:xfrm>
            <a:off x="1958975" y="2687638"/>
            <a:ext cx="34417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Олена КОЛОМІЄЦЬ</a:t>
            </a:r>
            <a:r>
              <a:rPr lang="uk-UA" sz="2800">
                <a:latin typeface="Lobster"/>
              </a:rPr>
              <a:t> </a:t>
            </a:r>
          </a:p>
        </p:txBody>
      </p:sp>
      <p:sp>
        <p:nvSpPr>
          <p:cNvPr id="32772" name="Прямоугольник 7"/>
          <p:cNvSpPr>
            <a:spLocks noChangeArrowheads="1"/>
          </p:cNvSpPr>
          <p:nvPr/>
        </p:nvSpPr>
        <p:spPr bwMode="auto">
          <a:xfrm>
            <a:off x="1501775" y="5370513"/>
            <a:ext cx="3441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Lobster"/>
              </a:rPr>
              <a:t> </a:t>
            </a:r>
            <a:r>
              <a:rPr lang="ru-RU" sz="1600" i="1">
                <a:latin typeface="Lobster"/>
              </a:rPr>
              <a:t>На відео представлено уривок із поеми Т.Шевченка «Катерина»</a:t>
            </a:r>
            <a:endParaRPr lang="uk-UA" sz="1600" i="1">
              <a:latin typeface="Lobster"/>
            </a:endParaRPr>
          </a:p>
        </p:txBody>
      </p:sp>
      <p:pic>
        <p:nvPicPr>
          <p:cNvPr id="32773" name="Picture 9" descr="Коломієц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4588" y="1887538"/>
            <a:ext cx="7073900" cy="397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6138" y="174625"/>
            <a:ext cx="9431337" cy="9556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ЄДНІСТЬ ПОЕТИЧНОГО СЛОВА </a:t>
            </a:r>
          </a:p>
          <a:p>
            <a:pPr algn="ctr">
              <a:defRPr/>
            </a:pP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Й ЕСТЕТИЧНОГО ОБРАЗУ</a:t>
            </a:r>
            <a:r>
              <a:rPr lang="uk-UA" altLang="ko-KR" sz="280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endParaRPr lang="uk-UA" sz="280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33794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2425" y="177800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Прямоугольник 2"/>
          <p:cNvSpPr>
            <a:spLocks noChangeArrowheads="1"/>
          </p:cNvSpPr>
          <p:nvPr/>
        </p:nvSpPr>
        <p:spPr bwMode="auto">
          <a:xfrm>
            <a:off x="1401763" y="3357563"/>
            <a:ext cx="34417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F0000"/>
                </a:solidFill>
                <a:latin typeface="Lobster"/>
              </a:rPr>
              <a:t>Вікторія </a:t>
            </a:r>
          </a:p>
          <a:p>
            <a:pPr algn="ctr"/>
            <a:r>
              <a:rPr lang="uk-UA" sz="2800" b="1">
                <a:solidFill>
                  <a:srgbClr val="FF0000"/>
                </a:solidFill>
                <a:latin typeface="Lobster"/>
              </a:rPr>
              <a:t>СЕРЕДА</a:t>
            </a:r>
          </a:p>
          <a:p>
            <a:pPr algn="ctr"/>
            <a:r>
              <a:rPr lang="uk-UA" sz="2800">
                <a:latin typeface="Lobster"/>
              </a:rPr>
              <a:t>(8 кл.)</a:t>
            </a:r>
          </a:p>
        </p:txBody>
      </p:sp>
      <p:sp>
        <p:nvSpPr>
          <p:cNvPr id="33796" name="Прямоугольник 7"/>
          <p:cNvSpPr>
            <a:spLocks noChangeArrowheads="1"/>
          </p:cNvSpPr>
          <p:nvPr/>
        </p:nvSpPr>
        <p:spPr bwMode="auto">
          <a:xfrm>
            <a:off x="1501775" y="5370513"/>
            <a:ext cx="3441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Lobster"/>
              </a:rPr>
              <a:t> </a:t>
            </a:r>
            <a:r>
              <a:rPr lang="ru-RU" sz="1600" i="1">
                <a:latin typeface="Lobster"/>
              </a:rPr>
              <a:t>На відео представлено поезію </a:t>
            </a:r>
          </a:p>
          <a:p>
            <a:pPr algn="ctr"/>
            <a:r>
              <a:rPr lang="ru-RU" sz="1600" i="1">
                <a:latin typeface="Lobster"/>
              </a:rPr>
              <a:t>І. Малковича «</a:t>
            </a:r>
            <a:r>
              <a:rPr lang="ru-RU" sz="1600" i="1"/>
              <a:t>Свічечка букви Ї</a:t>
            </a:r>
            <a:r>
              <a:rPr lang="ru-RU" sz="1600" i="1">
                <a:latin typeface="Lobster"/>
              </a:rPr>
              <a:t>»</a:t>
            </a:r>
            <a:endParaRPr lang="uk-UA" sz="1600" i="1">
              <a:latin typeface="Lobster"/>
            </a:endParaRPr>
          </a:p>
        </p:txBody>
      </p:sp>
      <p:pic>
        <p:nvPicPr>
          <p:cNvPr id="3379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7175" y="2805113"/>
            <a:ext cx="6499225" cy="365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617538" y="1609725"/>
            <a:ext cx="455771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2400" b="1">
                <a:solidFill>
                  <a:srgbClr val="0000FF"/>
                </a:solidFill>
              </a:rPr>
              <a:t>Заводський ліцей </a:t>
            </a:r>
          </a:p>
          <a:p>
            <a:pPr algn="ctr"/>
            <a:r>
              <a:rPr lang="uk-UA" sz="2400" b="1">
                <a:solidFill>
                  <a:srgbClr val="0000FF"/>
                </a:solidFill>
              </a:rPr>
              <a:t>Кириківської селищної ради</a:t>
            </a:r>
            <a:r>
              <a:rPr lang="uk-UA" sz="240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uk-UA" sz="2400" b="1">
                <a:solidFill>
                  <a:srgbClr val="0000FF"/>
                </a:solidFill>
              </a:rPr>
              <a:t>Охтирського району</a:t>
            </a:r>
            <a:endParaRPr lang="ru-RU" sz="2400" b="1">
              <a:solidFill>
                <a:srgbClr val="0000FF"/>
              </a:solidFill>
            </a:endParaRPr>
          </a:p>
        </p:txBody>
      </p:sp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71438" y="4489450"/>
            <a:ext cx="1577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200" b="1">
                <a:solidFill>
                  <a:schemeClr val="bg1"/>
                </a:solidFill>
              </a:rPr>
              <a:t>Сумська  область </a:t>
            </a:r>
          </a:p>
          <a:p>
            <a:pPr algn="ctr"/>
            <a:r>
              <a:rPr lang="uk-UA" sz="1200" b="1">
                <a:solidFill>
                  <a:schemeClr val="bg1"/>
                </a:solidFill>
              </a:rPr>
              <a:t>смт Кириківка</a:t>
            </a:r>
            <a:endParaRPr lang="ru-RU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25" y="174625"/>
            <a:ext cx="8680450" cy="9556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КРАЩЕ МОЛОДІЖНЕ ПРОЧИТАННЯ </a:t>
            </a:r>
          </a:p>
          <a:p>
            <a:pPr algn="ctr">
              <a:defRPr/>
            </a:pP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СУЧАСНОЇ ЛІРИКИ ПРО КОХАННЯ</a:t>
            </a:r>
            <a:r>
              <a:rPr lang="uk-UA" altLang="ko-KR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endParaRPr lang="uk-UA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4818" name="Прямоугольник 1"/>
          <p:cNvSpPr>
            <a:spLocks noChangeArrowheads="1"/>
          </p:cNvSpPr>
          <p:nvPr/>
        </p:nvSpPr>
        <p:spPr bwMode="auto">
          <a:xfrm>
            <a:off x="114300" y="4495800"/>
            <a:ext cx="1504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Полтавська область </a:t>
            </a:r>
          </a:p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м. Полтава</a:t>
            </a:r>
          </a:p>
        </p:txBody>
      </p:sp>
      <p:pic>
        <p:nvPicPr>
          <p:cNvPr id="34819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2425" y="177800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Прямоугольник 2"/>
          <p:cNvSpPr>
            <a:spLocks noChangeArrowheads="1"/>
          </p:cNvSpPr>
          <p:nvPr/>
        </p:nvSpPr>
        <p:spPr bwMode="auto">
          <a:xfrm>
            <a:off x="1958975" y="3530600"/>
            <a:ext cx="344170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altLang="ko-KR" sz="2800" b="1">
                <a:solidFill>
                  <a:srgbClr val="F33021"/>
                </a:solidFill>
                <a:cs typeface="HY중고딕"/>
              </a:rPr>
              <a:t>Аліна ЛОГВИНОВСЬКА</a:t>
            </a:r>
            <a:r>
              <a:rPr lang="ru-RU" altLang="ko-KR">
                <a:cs typeface="HY중고딕"/>
              </a:rPr>
              <a:t> </a:t>
            </a:r>
          </a:p>
          <a:p>
            <a:pPr algn="ctr"/>
            <a:r>
              <a:rPr lang="uk-UA" altLang="ko-KR">
                <a:cs typeface="HY중고딕"/>
              </a:rPr>
              <a:t>(4 курс)</a:t>
            </a:r>
            <a:endParaRPr lang="uk-UA" sz="2800">
              <a:latin typeface="Lobster"/>
            </a:endParaRPr>
          </a:p>
        </p:txBody>
      </p:sp>
      <p:sp>
        <p:nvSpPr>
          <p:cNvPr id="34821" name="Прямоугольник 6"/>
          <p:cNvSpPr>
            <a:spLocks noChangeArrowheads="1"/>
          </p:cNvSpPr>
          <p:nvPr/>
        </p:nvSpPr>
        <p:spPr bwMode="auto">
          <a:xfrm>
            <a:off x="231775" y="1522413"/>
            <a:ext cx="7110413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00FF"/>
                </a:solidFill>
              </a:rPr>
              <a:t>Полтавський національний педагогічний університет імені В.Г. Короленка</a:t>
            </a:r>
          </a:p>
          <a:p>
            <a:pPr algn="ctr"/>
            <a:r>
              <a:rPr lang="uk-UA" sz="2400" b="1">
                <a:solidFill>
                  <a:srgbClr val="0000FF"/>
                </a:solidFill>
              </a:rPr>
              <a:t>Факультет філології та журналістики</a:t>
            </a:r>
            <a:endParaRPr lang="uk-UA" sz="2400" b="1">
              <a:solidFill>
                <a:srgbClr val="0000FF"/>
              </a:solidFill>
              <a:latin typeface="Lobster"/>
            </a:endParaRPr>
          </a:p>
          <a:p>
            <a:r>
              <a:rPr lang="uk-UA" sz="2000" b="1">
                <a:solidFill>
                  <a:srgbClr val="0000FF"/>
                </a:solidFill>
                <a:latin typeface="Century Gothic" pitchFamily="34" charset="0"/>
              </a:rPr>
              <a:t> </a:t>
            </a:r>
          </a:p>
          <a:p>
            <a:endParaRPr lang="uk-UA" b="1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34822" name="Прямоугольник 7"/>
          <p:cNvSpPr>
            <a:spLocks noChangeArrowheads="1"/>
          </p:cNvSpPr>
          <p:nvPr/>
        </p:nvSpPr>
        <p:spPr bwMode="auto">
          <a:xfrm>
            <a:off x="1958975" y="5127625"/>
            <a:ext cx="3441700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Lobster"/>
              </a:rPr>
              <a:t> </a:t>
            </a:r>
            <a:r>
              <a:rPr lang="ru-RU" sz="1600" i="1">
                <a:latin typeface="Lobster"/>
              </a:rPr>
              <a:t>На відео представлена </a:t>
            </a:r>
          </a:p>
          <a:p>
            <a:pPr algn="ctr"/>
            <a:r>
              <a:rPr lang="ru-RU" sz="1600" i="1">
                <a:latin typeface="Lobster"/>
              </a:rPr>
              <a:t>поезія Сергія Жадана </a:t>
            </a:r>
          </a:p>
          <a:p>
            <a:pPr algn="ctr"/>
            <a:r>
              <a:rPr lang="ru-RU" sz="1600" i="1">
                <a:latin typeface="Lobster"/>
              </a:rPr>
              <a:t>«</a:t>
            </a:r>
            <a:r>
              <a:rPr lang="ru-RU" sz="1600" i="1"/>
              <a:t>Вони навіть можуть жити в різних містах</a:t>
            </a:r>
            <a:r>
              <a:rPr lang="ru-RU" i="1"/>
              <a:t>...»</a:t>
            </a:r>
            <a:endParaRPr lang="uk-UA" i="1"/>
          </a:p>
        </p:txBody>
      </p:sp>
      <p:pic>
        <p:nvPicPr>
          <p:cNvPr id="34823" name="Picture 9" descr="Логвіновсь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03888" y="2963863"/>
            <a:ext cx="614680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25" y="174625"/>
            <a:ext cx="8680450" cy="5286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НАЙКРАЩЕ ПРОЧИТАННЯ ПЕЙЗАЖНОЇ ЛІРИКИ</a:t>
            </a:r>
            <a:r>
              <a:rPr lang="uk-UA" altLang="ko-KR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endParaRPr lang="uk-UA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5842" name="Прямоугольник 1"/>
          <p:cNvSpPr>
            <a:spLocks noChangeArrowheads="1"/>
          </p:cNvSpPr>
          <p:nvPr/>
        </p:nvSpPr>
        <p:spPr bwMode="auto">
          <a:xfrm>
            <a:off x="87313" y="4495800"/>
            <a:ext cx="1560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Сумська  область </a:t>
            </a:r>
          </a:p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смт Велика Писарівка</a:t>
            </a:r>
          </a:p>
        </p:txBody>
      </p:sp>
      <p:pic>
        <p:nvPicPr>
          <p:cNvPr id="35843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2425" y="177800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Прямоугольник 2"/>
          <p:cNvSpPr>
            <a:spLocks noChangeArrowheads="1"/>
          </p:cNvSpPr>
          <p:nvPr/>
        </p:nvSpPr>
        <p:spPr bwMode="auto">
          <a:xfrm>
            <a:off x="1958975" y="3530600"/>
            <a:ext cx="34417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Надія</a:t>
            </a:r>
          </a:p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КОБИЛКО</a:t>
            </a:r>
            <a:r>
              <a:rPr lang="uk-UA" sz="2800">
                <a:latin typeface="Lobster"/>
              </a:rPr>
              <a:t> </a:t>
            </a:r>
          </a:p>
          <a:p>
            <a:pPr algn="ctr"/>
            <a:endParaRPr lang="uk-UA" sz="2800">
              <a:latin typeface="Lobster"/>
            </a:endParaRPr>
          </a:p>
        </p:txBody>
      </p:sp>
      <p:sp>
        <p:nvSpPr>
          <p:cNvPr id="35845" name="Прямоугольник 6"/>
          <p:cNvSpPr>
            <a:spLocks noChangeArrowheads="1"/>
          </p:cNvSpPr>
          <p:nvPr/>
        </p:nvSpPr>
        <p:spPr bwMode="auto">
          <a:xfrm>
            <a:off x="231775" y="1522413"/>
            <a:ext cx="7110413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00FF"/>
                </a:solidFill>
              </a:rPr>
              <a:t>філія ДНЗ «Охтирський центр ПТО»</a:t>
            </a:r>
          </a:p>
          <a:p>
            <a:pPr algn="ctr"/>
            <a:r>
              <a:rPr lang="ru-RU" sz="2800" b="1">
                <a:solidFill>
                  <a:srgbClr val="0000FF"/>
                </a:solidFill>
              </a:rPr>
              <a:t>смт Велика Писарівка</a:t>
            </a:r>
            <a:r>
              <a:rPr lang="uk-UA" sz="2800" b="1">
                <a:solidFill>
                  <a:srgbClr val="0000FF"/>
                </a:solidFill>
                <a:latin typeface="Century Gothic" pitchFamily="34" charset="0"/>
              </a:rPr>
              <a:t> </a:t>
            </a:r>
          </a:p>
          <a:p>
            <a:endParaRPr lang="uk-UA" sz="2800" b="1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35846" name="Прямоугольник 7"/>
          <p:cNvSpPr>
            <a:spLocks noChangeArrowheads="1"/>
          </p:cNvSpPr>
          <p:nvPr/>
        </p:nvSpPr>
        <p:spPr bwMode="auto">
          <a:xfrm>
            <a:off x="1958975" y="5127625"/>
            <a:ext cx="34417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Lobster"/>
              </a:rPr>
              <a:t> </a:t>
            </a:r>
            <a:r>
              <a:rPr lang="ru-RU" sz="1600" i="1">
                <a:latin typeface="Lobster"/>
              </a:rPr>
              <a:t>На відео представлена поезія Ніни Бойко "</a:t>
            </a:r>
            <a:r>
              <a:rPr lang="ru-RU" sz="1600" i="1"/>
              <a:t>Наповнилось серце примарами осені</a:t>
            </a:r>
            <a:r>
              <a:rPr lang="ru-RU" sz="1600" i="1">
                <a:latin typeface="Lobster"/>
              </a:rPr>
              <a:t>"</a:t>
            </a:r>
            <a:endParaRPr lang="uk-UA" sz="1600" i="1">
              <a:latin typeface="Lobster"/>
            </a:endParaRPr>
          </a:p>
        </p:txBody>
      </p:sp>
      <p:pic>
        <p:nvPicPr>
          <p:cNvPr id="35847" name="Picture 9" descr="Кобилк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9263" y="2709863"/>
            <a:ext cx="6210300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25" y="174625"/>
            <a:ext cx="8680450" cy="9556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ЯСКРАВО ВИРАЖЕНА ЖІНОЧІСТЬ </a:t>
            </a:r>
          </a:p>
          <a:p>
            <a:pPr algn="ctr">
              <a:defRPr/>
            </a:pP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У ПОЄДНАННІ З НАЦІОНАЛЬНОЮ ІДЕЄЮ</a:t>
            </a:r>
            <a:r>
              <a:rPr lang="ru-RU" altLang="ko-KR" sz="280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endParaRPr lang="uk-UA" sz="280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36866" name="Прямоугольник 1"/>
          <p:cNvSpPr>
            <a:spLocks noChangeArrowheads="1"/>
          </p:cNvSpPr>
          <p:nvPr/>
        </p:nvSpPr>
        <p:spPr bwMode="auto">
          <a:xfrm>
            <a:off x="125413" y="4495800"/>
            <a:ext cx="1484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Харківська  область </a:t>
            </a:r>
          </a:p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м. Богодухів</a:t>
            </a:r>
          </a:p>
        </p:txBody>
      </p:sp>
      <p:pic>
        <p:nvPicPr>
          <p:cNvPr id="36867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2425" y="177800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Прямоугольник 2"/>
          <p:cNvSpPr>
            <a:spLocks noChangeArrowheads="1"/>
          </p:cNvSpPr>
          <p:nvPr/>
        </p:nvSpPr>
        <p:spPr bwMode="auto">
          <a:xfrm>
            <a:off x="1958975" y="3530600"/>
            <a:ext cx="34417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Юлія </a:t>
            </a:r>
          </a:p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ТОЛСТОВА</a:t>
            </a:r>
            <a:r>
              <a:rPr lang="uk-UA" sz="2800">
                <a:latin typeface="Lobster"/>
              </a:rPr>
              <a:t> </a:t>
            </a:r>
          </a:p>
          <a:p>
            <a:pPr algn="ctr"/>
            <a:endParaRPr lang="uk-UA" sz="2800">
              <a:latin typeface="Lobster"/>
            </a:endParaRPr>
          </a:p>
        </p:txBody>
      </p:sp>
      <p:sp>
        <p:nvSpPr>
          <p:cNvPr id="36869" name="Прямоугольник 6"/>
          <p:cNvSpPr>
            <a:spLocks noChangeArrowheads="1"/>
          </p:cNvSpPr>
          <p:nvPr/>
        </p:nvSpPr>
        <p:spPr bwMode="auto">
          <a:xfrm>
            <a:off x="231775" y="1522413"/>
            <a:ext cx="7110413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0000FF"/>
                </a:solidFill>
              </a:rPr>
              <a:t>КЗ “Павлівська гімназія”</a:t>
            </a:r>
          </a:p>
          <a:p>
            <a:pPr algn="ctr">
              <a:buFont typeface="Wingdings" pitchFamily="2" charset="2"/>
              <a:buNone/>
            </a:pPr>
            <a:r>
              <a:rPr lang="uk-UA" sz="2400" b="1">
                <a:solidFill>
                  <a:srgbClr val="0000FF"/>
                </a:solidFill>
              </a:rPr>
              <a:t>Богодухівської міської ради </a:t>
            </a:r>
          </a:p>
          <a:p>
            <a:pPr algn="ctr">
              <a:buFont typeface="Wingdings" pitchFamily="2" charset="2"/>
              <a:buNone/>
            </a:pPr>
            <a:r>
              <a:rPr lang="uk-UA" sz="2400" b="1">
                <a:solidFill>
                  <a:srgbClr val="0000FF"/>
                </a:solidFill>
              </a:rPr>
              <a:t>Харківської області</a:t>
            </a:r>
          </a:p>
          <a:p>
            <a:pPr algn="ctr"/>
            <a:endParaRPr lang="uk-UA" sz="2400" b="1">
              <a:solidFill>
                <a:srgbClr val="0000FF"/>
              </a:solidFill>
            </a:endParaRPr>
          </a:p>
        </p:txBody>
      </p:sp>
      <p:sp>
        <p:nvSpPr>
          <p:cNvPr id="36870" name="Прямоугольник 7"/>
          <p:cNvSpPr>
            <a:spLocks noChangeArrowheads="1"/>
          </p:cNvSpPr>
          <p:nvPr/>
        </p:nvSpPr>
        <p:spPr bwMode="auto">
          <a:xfrm>
            <a:off x="1958975" y="5127625"/>
            <a:ext cx="3441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Lobster"/>
              </a:rPr>
              <a:t> </a:t>
            </a:r>
            <a:r>
              <a:rPr lang="ru-RU" sz="1600" i="1">
                <a:latin typeface="Lobster"/>
              </a:rPr>
              <a:t>На відео представлена поезія Лариси Маковей «Я – Українка!»</a:t>
            </a:r>
            <a:endParaRPr lang="uk-UA" sz="1600" i="1">
              <a:latin typeface="Lobster"/>
            </a:endParaRPr>
          </a:p>
        </p:txBody>
      </p:sp>
      <p:pic>
        <p:nvPicPr>
          <p:cNvPr id="36871" name="Picture 19" descr="Толстов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6750" y="3071813"/>
            <a:ext cx="587375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 idx="4294967295"/>
          </p:nvPr>
        </p:nvSpPr>
        <p:spPr>
          <a:xfrm>
            <a:off x="1420813" y="623888"/>
            <a:ext cx="8912225" cy="1281112"/>
          </a:xfrm>
        </p:spPr>
        <p:txBody>
          <a:bodyPr/>
          <a:lstStyle/>
          <a:p>
            <a:pPr algn="ctr"/>
            <a:r>
              <a:rPr lang="uk-UA" b="1" smtClean="0">
                <a:solidFill>
                  <a:srgbClr val="F33021"/>
                </a:solidFill>
              </a:rPr>
              <a:t>Учасники поетичного марафону – члени ГО “Інноваційні обрії України”</a:t>
            </a:r>
            <a:endParaRPr lang="ru-RU" b="1" smtClean="0">
              <a:solidFill>
                <a:srgbClr val="F33021"/>
              </a:solidFill>
            </a:endParaRPr>
          </a:p>
        </p:txBody>
      </p:sp>
      <p:pic>
        <p:nvPicPr>
          <p:cNvPr id="19458" name="Picture 5" descr="Шаров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025" y="2171700"/>
            <a:ext cx="38131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83850" y="314325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Деркачов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7825" y="3479800"/>
            <a:ext cx="3598863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7" descr="Шаров Сергій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3000" y="2112963"/>
            <a:ext cx="42354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1770063" y="4476750"/>
            <a:ext cx="15922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2400" b="1">
                <a:solidFill>
                  <a:srgbClr val="F33021"/>
                </a:solidFill>
              </a:rPr>
              <a:t>Тетяна</a:t>
            </a:r>
          </a:p>
          <a:p>
            <a:pPr algn="ctr"/>
            <a:r>
              <a:rPr lang="uk-UA" sz="2400" b="1">
                <a:solidFill>
                  <a:srgbClr val="F33021"/>
                </a:solidFill>
              </a:rPr>
              <a:t>ШАРОВА</a:t>
            </a:r>
            <a:endParaRPr lang="ru-RU" sz="2400" b="1">
              <a:solidFill>
                <a:srgbClr val="F33021"/>
              </a:solidFill>
            </a:endParaRPr>
          </a:p>
        </p:txBody>
      </p:sp>
      <p:sp>
        <p:nvSpPr>
          <p:cNvPr id="19463" name="Text Box 9"/>
          <p:cNvSpPr txBox="1">
            <a:spLocks noChangeArrowheads="1"/>
          </p:cNvSpPr>
          <p:nvPr/>
        </p:nvSpPr>
        <p:spPr bwMode="auto">
          <a:xfrm>
            <a:off x="5057775" y="5595938"/>
            <a:ext cx="21066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2400" b="1">
                <a:solidFill>
                  <a:srgbClr val="F33021"/>
                </a:solidFill>
              </a:rPr>
              <a:t>Ольга </a:t>
            </a:r>
          </a:p>
          <a:p>
            <a:pPr algn="ctr"/>
            <a:r>
              <a:rPr lang="uk-UA" sz="2400" b="1">
                <a:solidFill>
                  <a:srgbClr val="F33021"/>
                </a:solidFill>
              </a:rPr>
              <a:t>ДЕРКАЧОВА</a:t>
            </a:r>
            <a:endParaRPr lang="ru-RU" sz="2400" b="1">
              <a:solidFill>
                <a:srgbClr val="F33021"/>
              </a:solidFill>
            </a:endParaRPr>
          </a:p>
        </p:txBody>
      </p:sp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9055100" y="4625975"/>
            <a:ext cx="1371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2400" b="1">
                <a:solidFill>
                  <a:srgbClr val="F33021"/>
                </a:solidFill>
              </a:rPr>
              <a:t>Сергій </a:t>
            </a:r>
          </a:p>
          <a:p>
            <a:pPr algn="ctr"/>
            <a:r>
              <a:rPr lang="uk-UA" sz="2400" b="1">
                <a:solidFill>
                  <a:srgbClr val="F33021"/>
                </a:solidFill>
              </a:rPr>
              <a:t>ШАРОВ</a:t>
            </a:r>
            <a:endParaRPr lang="ru-RU" sz="2400" b="1">
              <a:solidFill>
                <a:srgbClr val="F3302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25" y="174625"/>
            <a:ext cx="8680450" cy="9556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АУДІО-ВІЗУАЛЬНЕ ВТІЛЕННЯ УКРАЇНСЬКОЇ ПОЕТИЧНОЇ КЛАСИКИ </a:t>
            </a:r>
            <a:endParaRPr lang="uk-UA" sz="2800" b="1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37890" name="Прямоугольник 1"/>
          <p:cNvSpPr>
            <a:spLocks noChangeArrowheads="1"/>
          </p:cNvSpPr>
          <p:nvPr/>
        </p:nvSpPr>
        <p:spPr bwMode="auto">
          <a:xfrm>
            <a:off x="36513" y="4467225"/>
            <a:ext cx="15319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Херсонська  область </a:t>
            </a:r>
          </a:p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м. Херсон</a:t>
            </a:r>
          </a:p>
          <a:p>
            <a:pPr algn="ctr"/>
            <a:endParaRPr lang="uk-UA" sz="1000" b="1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37891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2425" y="177800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Прямоугольник 2"/>
          <p:cNvSpPr>
            <a:spLocks noChangeArrowheads="1"/>
          </p:cNvSpPr>
          <p:nvPr/>
        </p:nvSpPr>
        <p:spPr bwMode="auto">
          <a:xfrm>
            <a:off x="1958975" y="2916238"/>
            <a:ext cx="3441700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altLang="ko-KR" sz="3200" b="1">
                <a:solidFill>
                  <a:srgbClr val="F33021"/>
                </a:solidFill>
                <a:cs typeface="HY중고딕"/>
              </a:rPr>
              <a:t>Сєма </a:t>
            </a:r>
          </a:p>
          <a:p>
            <a:pPr algn="ctr"/>
            <a:r>
              <a:rPr lang="uk-UA" altLang="ko-KR" sz="3200" b="1">
                <a:solidFill>
                  <a:srgbClr val="F33021"/>
                </a:solidFill>
                <a:cs typeface="HY중고딕"/>
              </a:rPr>
              <a:t>ІБАДЗАДЕ</a:t>
            </a:r>
          </a:p>
          <a:p>
            <a:pPr algn="ctr"/>
            <a:r>
              <a:rPr lang="uk-UA" altLang="ko-KR" sz="3200" b="1">
                <a:solidFill>
                  <a:srgbClr val="F33021"/>
                </a:solidFill>
                <a:cs typeface="HY중고딕"/>
              </a:rPr>
              <a:t>НІЗАМІ КИЗИ</a:t>
            </a:r>
            <a:r>
              <a:rPr lang="uk-UA" altLang="ko-KR" sz="3600" b="1">
                <a:solidFill>
                  <a:srgbClr val="F33021"/>
                </a:solidFill>
                <a:cs typeface="HY중고딕"/>
              </a:rPr>
              <a:t> </a:t>
            </a:r>
          </a:p>
          <a:p>
            <a:pPr algn="ctr"/>
            <a:r>
              <a:rPr lang="uk-UA" sz="2800">
                <a:latin typeface="Lobster"/>
              </a:rPr>
              <a:t>(4 курс)</a:t>
            </a:r>
          </a:p>
        </p:txBody>
      </p:sp>
      <p:sp>
        <p:nvSpPr>
          <p:cNvPr id="37893" name="Прямоугольник 6"/>
          <p:cNvSpPr>
            <a:spLocks noChangeArrowheads="1"/>
          </p:cNvSpPr>
          <p:nvPr/>
        </p:nvSpPr>
        <p:spPr bwMode="auto">
          <a:xfrm>
            <a:off x="231775" y="1522413"/>
            <a:ext cx="7110413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>
                <a:solidFill>
                  <a:srgbClr val="0000FF"/>
                </a:solidFill>
                <a:latin typeface="Lobster"/>
              </a:rPr>
              <a:t>Херсонський державний університет</a:t>
            </a:r>
          </a:p>
          <a:p>
            <a:r>
              <a:rPr lang="uk-UA" sz="2000" b="1">
                <a:solidFill>
                  <a:srgbClr val="0000FF"/>
                </a:solidFill>
                <a:latin typeface="Century Gothic" pitchFamily="34" charset="0"/>
              </a:rPr>
              <a:t> </a:t>
            </a:r>
          </a:p>
          <a:p>
            <a:endParaRPr lang="uk-UA" b="1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37894" name="Прямоугольник 7"/>
          <p:cNvSpPr>
            <a:spLocks noChangeArrowheads="1"/>
          </p:cNvSpPr>
          <p:nvPr/>
        </p:nvSpPr>
        <p:spPr bwMode="auto">
          <a:xfrm>
            <a:off x="1958975" y="5470525"/>
            <a:ext cx="3441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Lobster"/>
              </a:rPr>
              <a:t> </a:t>
            </a:r>
            <a:r>
              <a:rPr lang="ru-RU" sz="1600" i="1">
                <a:latin typeface="Lobster"/>
              </a:rPr>
              <a:t>На відео представлена поезія Ліни Костенко  «Крила»</a:t>
            </a:r>
            <a:endParaRPr lang="uk-UA" sz="1600" i="1">
              <a:latin typeface="Lobster"/>
            </a:endParaRPr>
          </a:p>
        </p:txBody>
      </p:sp>
      <p:pic>
        <p:nvPicPr>
          <p:cNvPr id="37895" name="Picture 9" descr="ібадзад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4975" y="2424113"/>
            <a:ext cx="6351588" cy="357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10" descr="ібадзаде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97475" y="2078038"/>
            <a:ext cx="235585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11" descr="ібадзаде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01163" y="4014788"/>
            <a:ext cx="2665412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25" y="174625"/>
            <a:ext cx="8680450" cy="5286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ОРАТОРСЬКА МАЙСТЕРНІСТЬ</a:t>
            </a:r>
            <a:r>
              <a:rPr lang="uk-UA" altLang="ko-KR" sz="280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endParaRPr lang="uk-UA" sz="280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38914" name="Прямоугольник 1"/>
          <p:cNvSpPr>
            <a:spLocks noChangeArrowheads="1"/>
          </p:cNvSpPr>
          <p:nvPr/>
        </p:nvSpPr>
        <p:spPr bwMode="auto">
          <a:xfrm>
            <a:off x="125413" y="4495800"/>
            <a:ext cx="1484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Харківська  область </a:t>
            </a:r>
          </a:p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смт Максимівка</a:t>
            </a:r>
          </a:p>
        </p:txBody>
      </p:sp>
      <p:pic>
        <p:nvPicPr>
          <p:cNvPr id="38915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2425" y="177800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Прямоугольник 2"/>
          <p:cNvSpPr>
            <a:spLocks noChangeArrowheads="1"/>
          </p:cNvSpPr>
          <p:nvPr/>
        </p:nvSpPr>
        <p:spPr bwMode="auto">
          <a:xfrm>
            <a:off x="1958975" y="3530600"/>
            <a:ext cx="34417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Вікторія СТРАШНЕНКО</a:t>
            </a:r>
            <a:r>
              <a:rPr lang="uk-UA" sz="2800">
                <a:latin typeface="Lobster"/>
              </a:rPr>
              <a:t> </a:t>
            </a:r>
          </a:p>
        </p:txBody>
      </p:sp>
      <p:sp>
        <p:nvSpPr>
          <p:cNvPr id="38917" name="Прямоугольник 6"/>
          <p:cNvSpPr>
            <a:spLocks noChangeArrowheads="1"/>
          </p:cNvSpPr>
          <p:nvPr/>
        </p:nvSpPr>
        <p:spPr bwMode="auto">
          <a:xfrm>
            <a:off x="231775" y="1150938"/>
            <a:ext cx="71104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>
                <a:solidFill>
                  <a:srgbClr val="0000FF"/>
                </a:solidFill>
              </a:rPr>
              <a:t>Максимівський сільський клуб-філія </a:t>
            </a:r>
          </a:p>
          <a:p>
            <a:pPr algn="ctr"/>
            <a:r>
              <a:rPr lang="uk-UA" sz="2400">
                <a:solidFill>
                  <a:srgbClr val="0000FF"/>
                </a:solidFill>
              </a:rPr>
              <a:t>КЗ «Міський будинок культури» </a:t>
            </a:r>
          </a:p>
          <a:p>
            <a:pPr algn="ctr"/>
            <a:r>
              <a:rPr lang="uk-UA" sz="2400">
                <a:solidFill>
                  <a:srgbClr val="0000FF"/>
                </a:solidFill>
              </a:rPr>
              <a:t>Богодухівської міської ради Харківської області</a:t>
            </a:r>
          </a:p>
        </p:txBody>
      </p:sp>
      <p:sp>
        <p:nvSpPr>
          <p:cNvPr id="38918" name="Прямоугольник 7"/>
          <p:cNvSpPr>
            <a:spLocks noChangeArrowheads="1"/>
          </p:cNvSpPr>
          <p:nvPr/>
        </p:nvSpPr>
        <p:spPr bwMode="auto">
          <a:xfrm>
            <a:off x="1958975" y="5127625"/>
            <a:ext cx="34417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Lobster"/>
              </a:rPr>
              <a:t> </a:t>
            </a:r>
            <a:r>
              <a:rPr lang="ru-RU" sz="1600" i="1">
                <a:latin typeface="Lobster"/>
              </a:rPr>
              <a:t>На відео представлена поезія Галини Британ </a:t>
            </a:r>
          </a:p>
          <a:p>
            <a:pPr algn="ctr"/>
            <a:r>
              <a:rPr lang="ru-RU" sz="1600" i="1">
                <a:latin typeface="Lobster"/>
              </a:rPr>
              <a:t>"</a:t>
            </a:r>
            <a:r>
              <a:rPr lang="ru-RU" sz="1600" i="1"/>
              <a:t>Ти думав, що я вмиюся слізьми?</a:t>
            </a:r>
            <a:r>
              <a:rPr lang="ru-RU" sz="1600" i="1">
                <a:latin typeface="Lobster"/>
              </a:rPr>
              <a:t>"</a:t>
            </a:r>
            <a:endParaRPr lang="uk-UA" sz="1600" i="1">
              <a:latin typeface="Lobster"/>
            </a:endParaRPr>
          </a:p>
        </p:txBody>
      </p:sp>
      <p:pic>
        <p:nvPicPr>
          <p:cNvPr id="38919" name="Picture 9" descr="Страшненк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26100" y="2546350"/>
            <a:ext cx="6308725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25" y="174625"/>
            <a:ext cx="8680450" cy="5286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УСЛАВЛЕННЯ РІДНОГО КРАЮ</a:t>
            </a:r>
            <a:r>
              <a:rPr lang="uk-UA" altLang="ko-KR" sz="280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endParaRPr lang="uk-UA" sz="280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39938" name="Прямоугольник 1"/>
          <p:cNvSpPr>
            <a:spLocks noChangeArrowheads="1"/>
          </p:cNvSpPr>
          <p:nvPr/>
        </p:nvSpPr>
        <p:spPr bwMode="auto">
          <a:xfrm>
            <a:off x="125413" y="4495800"/>
            <a:ext cx="1484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Харківська  область </a:t>
            </a:r>
          </a:p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с. Петропавлівка</a:t>
            </a:r>
          </a:p>
        </p:txBody>
      </p:sp>
      <p:pic>
        <p:nvPicPr>
          <p:cNvPr id="39939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2425" y="177800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Прямоугольник 2"/>
          <p:cNvSpPr>
            <a:spLocks noChangeArrowheads="1"/>
          </p:cNvSpPr>
          <p:nvPr/>
        </p:nvSpPr>
        <p:spPr bwMode="auto">
          <a:xfrm>
            <a:off x="1958975" y="3530600"/>
            <a:ext cx="34417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Яна </a:t>
            </a:r>
          </a:p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ІВАЩЕНКО</a:t>
            </a:r>
            <a:endParaRPr lang="uk-UA" sz="2800">
              <a:latin typeface="Lobster"/>
            </a:endParaRPr>
          </a:p>
        </p:txBody>
      </p:sp>
      <p:sp>
        <p:nvSpPr>
          <p:cNvPr id="39941" name="Прямоугольник 6"/>
          <p:cNvSpPr>
            <a:spLocks noChangeArrowheads="1"/>
          </p:cNvSpPr>
          <p:nvPr/>
        </p:nvSpPr>
        <p:spPr bwMode="auto">
          <a:xfrm>
            <a:off x="231775" y="1522413"/>
            <a:ext cx="7110413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>
                <a:solidFill>
                  <a:srgbClr val="0000FF"/>
                </a:solidFill>
              </a:rPr>
              <a:t>Петропавлівська сільська бібліотека-філія</a:t>
            </a:r>
          </a:p>
          <a:p>
            <a:pPr algn="ctr"/>
            <a:r>
              <a:rPr lang="uk-UA" sz="2400">
                <a:solidFill>
                  <a:srgbClr val="0000FF"/>
                </a:solidFill>
              </a:rPr>
              <a:t> КЗ "Публічна бібліотека" </a:t>
            </a:r>
          </a:p>
          <a:p>
            <a:pPr algn="ctr"/>
            <a:r>
              <a:rPr lang="uk-UA" sz="2400">
                <a:solidFill>
                  <a:srgbClr val="0000FF"/>
                </a:solidFill>
              </a:rPr>
              <a:t>Богодухівської міської ради</a:t>
            </a:r>
          </a:p>
          <a:p>
            <a:pPr algn="ctr"/>
            <a:r>
              <a:rPr lang="uk-UA" sz="2400">
                <a:solidFill>
                  <a:srgbClr val="0000FF"/>
                </a:solidFill>
              </a:rPr>
              <a:t>Харківської області</a:t>
            </a:r>
            <a:endParaRPr lang="uk-UA" sz="2400">
              <a:solidFill>
                <a:srgbClr val="0000FF"/>
              </a:solidFill>
              <a:latin typeface="Lobster"/>
            </a:endParaRPr>
          </a:p>
          <a:p>
            <a:r>
              <a:rPr lang="uk-UA" sz="2400">
                <a:solidFill>
                  <a:srgbClr val="0000FF"/>
                </a:solidFill>
                <a:latin typeface="Century Gothic" pitchFamily="34" charset="0"/>
              </a:rPr>
              <a:t> </a:t>
            </a:r>
          </a:p>
          <a:p>
            <a:endParaRPr lang="uk-UA" sz="240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39942" name="Прямоугольник 7"/>
          <p:cNvSpPr>
            <a:spLocks noChangeArrowheads="1"/>
          </p:cNvSpPr>
          <p:nvPr/>
        </p:nvSpPr>
        <p:spPr bwMode="auto">
          <a:xfrm>
            <a:off x="1958975" y="5127625"/>
            <a:ext cx="34417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Lobster"/>
              </a:rPr>
              <a:t> </a:t>
            </a:r>
            <a:r>
              <a:rPr lang="ru-RU" sz="1600" i="1">
                <a:latin typeface="Lobster"/>
              </a:rPr>
              <a:t>На відео представлена </a:t>
            </a:r>
          </a:p>
          <a:p>
            <a:pPr algn="ctr"/>
            <a:r>
              <a:rPr lang="ru-RU" sz="1600" i="1">
                <a:latin typeface="Lobster"/>
              </a:rPr>
              <a:t>поезія Н. Могилевської </a:t>
            </a:r>
          </a:p>
          <a:p>
            <a:pPr algn="ctr"/>
            <a:r>
              <a:rPr lang="ru-RU" sz="1600" i="1">
                <a:latin typeface="Lobster"/>
              </a:rPr>
              <a:t>«Калиновий край»</a:t>
            </a:r>
            <a:endParaRPr lang="uk-UA" sz="1600" i="1">
              <a:latin typeface="Lobster"/>
            </a:endParaRPr>
          </a:p>
        </p:txBody>
      </p:sp>
      <p:pic>
        <p:nvPicPr>
          <p:cNvPr id="39943" name="Picture 9" descr="Іващенк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9875" y="2803525"/>
            <a:ext cx="63373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25" y="174625"/>
            <a:ext cx="8680450" cy="5286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УСЛАВЛЕННЯ РІДНОГО КРАЮ</a:t>
            </a:r>
            <a:endParaRPr lang="uk-UA" sz="2800" b="1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40962" name="Прямоугольник 1"/>
          <p:cNvSpPr>
            <a:spLocks noChangeArrowheads="1"/>
          </p:cNvSpPr>
          <p:nvPr/>
        </p:nvSpPr>
        <p:spPr bwMode="auto">
          <a:xfrm>
            <a:off x="125413" y="4495800"/>
            <a:ext cx="1484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Харківська  область </a:t>
            </a:r>
          </a:p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с. Братениця</a:t>
            </a:r>
          </a:p>
        </p:txBody>
      </p:sp>
      <p:pic>
        <p:nvPicPr>
          <p:cNvPr id="40963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2425" y="177800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Прямоугольник 2"/>
          <p:cNvSpPr>
            <a:spLocks noChangeArrowheads="1"/>
          </p:cNvSpPr>
          <p:nvPr/>
        </p:nvSpPr>
        <p:spPr bwMode="auto">
          <a:xfrm>
            <a:off x="1958975" y="3530600"/>
            <a:ext cx="34417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Ірина </a:t>
            </a:r>
          </a:p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ЛЕЩЕНКО</a:t>
            </a:r>
            <a:r>
              <a:rPr lang="uk-UA" sz="2800">
                <a:latin typeface="Lobster"/>
              </a:rPr>
              <a:t> </a:t>
            </a:r>
          </a:p>
        </p:txBody>
      </p:sp>
      <p:sp>
        <p:nvSpPr>
          <p:cNvPr id="40965" name="Прямоугольник 6"/>
          <p:cNvSpPr>
            <a:spLocks noChangeArrowheads="1"/>
          </p:cNvSpPr>
          <p:nvPr/>
        </p:nvSpPr>
        <p:spPr bwMode="auto">
          <a:xfrm>
            <a:off x="231775" y="1522413"/>
            <a:ext cx="7110413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>
                <a:solidFill>
                  <a:srgbClr val="0000FF"/>
                </a:solidFill>
              </a:rPr>
              <a:t>Братеницька сільська бібліотека-філія </a:t>
            </a:r>
          </a:p>
          <a:p>
            <a:pPr algn="ctr"/>
            <a:r>
              <a:rPr lang="uk-UA" sz="2400" b="1">
                <a:solidFill>
                  <a:srgbClr val="0000FF"/>
                </a:solidFill>
              </a:rPr>
              <a:t>КЗ “Публічна бібліотека" Богодухівської міської ради</a:t>
            </a:r>
            <a:r>
              <a:rPr lang="uk-UA" sz="2400">
                <a:solidFill>
                  <a:srgbClr val="0000FF"/>
                </a:solidFill>
                <a:latin typeface="Century Gothic" pitchFamily="34" charset="0"/>
              </a:rPr>
              <a:t> </a:t>
            </a:r>
          </a:p>
          <a:p>
            <a:pPr algn="ctr"/>
            <a:r>
              <a:rPr lang="uk-UA" sz="2400" b="1">
                <a:solidFill>
                  <a:srgbClr val="0000FF"/>
                </a:solidFill>
                <a:latin typeface="Century Gothic" pitchFamily="34" charset="0"/>
              </a:rPr>
              <a:t>Харківської області</a:t>
            </a:r>
          </a:p>
          <a:p>
            <a:endParaRPr lang="uk-UA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40966" name="Прямоугольник 7"/>
          <p:cNvSpPr>
            <a:spLocks noChangeArrowheads="1"/>
          </p:cNvSpPr>
          <p:nvPr/>
        </p:nvSpPr>
        <p:spPr bwMode="auto">
          <a:xfrm>
            <a:off x="1958975" y="5127625"/>
            <a:ext cx="34417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Lobster"/>
              </a:rPr>
              <a:t> </a:t>
            </a:r>
            <a:r>
              <a:rPr lang="ru-RU" sz="1600" i="1">
                <a:latin typeface="Lobster"/>
              </a:rPr>
              <a:t>На відео представлена поезія Василя Симоненка </a:t>
            </a:r>
          </a:p>
          <a:p>
            <a:pPr algn="ctr"/>
            <a:r>
              <a:rPr lang="ru-RU" sz="1600" i="1">
                <a:latin typeface="Lobster"/>
              </a:rPr>
              <a:t>"</a:t>
            </a:r>
            <a:r>
              <a:rPr lang="ru-RU" sz="1600" i="1"/>
              <a:t>Я закоханий палко, без міри</a:t>
            </a:r>
            <a:r>
              <a:rPr lang="ru-RU" sz="1600" i="1">
                <a:latin typeface="Lobster"/>
              </a:rPr>
              <a:t>"</a:t>
            </a:r>
            <a:endParaRPr lang="uk-UA" sz="1600" i="1">
              <a:latin typeface="Lobster"/>
            </a:endParaRPr>
          </a:p>
        </p:txBody>
      </p:sp>
      <p:pic>
        <p:nvPicPr>
          <p:cNvPr id="40967" name="Picture 9" descr="Лещенк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8213" y="962025"/>
            <a:ext cx="3271837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25" y="174625"/>
            <a:ext cx="8680450" cy="5286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ЛІДЕР ГЛЯДАЦЬКИХ СИМПАТІЙ</a:t>
            </a:r>
            <a:r>
              <a:rPr lang="ru-RU" altLang="ko-KR" sz="280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endParaRPr lang="uk-UA" sz="28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41986" name="Прямоугольник 1"/>
          <p:cNvSpPr>
            <a:spLocks noChangeArrowheads="1"/>
          </p:cNvSpPr>
          <p:nvPr/>
        </p:nvSpPr>
        <p:spPr bwMode="auto">
          <a:xfrm>
            <a:off x="46038" y="4495800"/>
            <a:ext cx="1504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Полтавська область </a:t>
            </a:r>
          </a:p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м. Кобеляки</a:t>
            </a:r>
          </a:p>
        </p:txBody>
      </p:sp>
      <p:pic>
        <p:nvPicPr>
          <p:cNvPr id="41987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2425" y="177800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Прямоугольник 2"/>
          <p:cNvSpPr>
            <a:spLocks noChangeArrowheads="1"/>
          </p:cNvSpPr>
          <p:nvPr/>
        </p:nvSpPr>
        <p:spPr bwMode="auto">
          <a:xfrm>
            <a:off x="1958975" y="3716338"/>
            <a:ext cx="34417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Марина ТИХОНЕНКО</a:t>
            </a:r>
          </a:p>
        </p:txBody>
      </p:sp>
      <p:sp>
        <p:nvSpPr>
          <p:cNvPr id="41989" name="Прямоугольник 6"/>
          <p:cNvSpPr>
            <a:spLocks noChangeArrowheads="1"/>
          </p:cNvSpPr>
          <p:nvPr/>
        </p:nvSpPr>
        <p:spPr bwMode="auto">
          <a:xfrm>
            <a:off x="4903788" y="1422400"/>
            <a:ext cx="7110412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>
                <a:solidFill>
                  <a:srgbClr val="0000FF"/>
                </a:solidFill>
                <a:latin typeface="Lobster"/>
              </a:rPr>
              <a:t>Опорний заклад </a:t>
            </a:r>
          </a:p>
          <a:p>
            <a:pPr algn="ctr"/>
            <a:r>
              <a:rPr lang="uk-UA" sz="2400">
                <a:solidFill>
                  <a:srgbClr val="0000FF"/>
                </a:solidFill>
                <a:latin typeface="Lobster"/>
              </a:rPr>
              <a:t>«Кобеляцький ліцей № 2 імені Олеся Гончара» Кобеляцької міської ради Полтавської області</a:t>
            </a:r>
            <a:r>
              <a:rPr lang="uk-UA" sz="2000">
                <a:solidFill>
                  <a:srgbClr val="0000FF"/>
                </a:solidFill>
                <a:latin typeface="Century Gothic" pitchFamily="34" charset="0"/>
              </a:rPr>
              <a:t> </a:t>
            </a:r>
          </a:p>
          <a:p>
            <a:endParaRPr lang="uk-UA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41990" name="Прямоугольник 7"/>
          <p:cNvSpPr>
            <a:spLocks noChangeArrowheads="1"/>
          </p:cNvSpPr>
          <p:nvPr/>
        </p:nvSpPr>
        <p:spPr bwMode="auto">
          <a:xfrm>
            <a:off x="1958975" y="4956175"/>
            <a:ext cx="3441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i="1">
                <a:latin typeface="Lobster"/>
              </a:rPr>
              <a:t>На відео представлена поезія </a:t>
            </a:r>
          </a:p>
          <a:p>
            <a:pPr algn="ctr"/>
            <a:r>
              <a:rPr lang="ru-RU" sz="1600" i="1">
                <a:latin typeface="Lobster"/>
              </a:rPr>
              <a:t>Миколи Бакая "У рідному  краї"</a:t>
            </a:r>
            <a:r>
              <a:rPr lang="ru-RU" sz="1600">
                <a:latin typeface="Lobster"/>
              </a:rPr>
              <a:t> </a:t>
            </a:r>
            <a:endParaRPr lang="uk-UA" sz="1600">
              <a:latin typeface="Lobster"/>
            </a:endParaRPr>
          </a:p>
        </p:txBody>
      </p:sp>
      <p:pic>
        <p:nvPicPr>
          <p:cNvPr id="41992" name="Picture 10" descr="%D0%B2%D1%96%D0%B4%D0%B3%D1%83%D0%BA%D0%B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50" y="881063"/>
            <a:ext cx="2600325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0188" y="2697163"/>
            <a:ext cx="6486525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25" y="174625"/>
            <a:ext cx="8680450" cy="9556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>
                <a:solidFill>
                  <a:srgbClr val="FF0000"/>
                </a:solidFill>
                <a:latin typeface="Arial" charset="0"/>
                <a:cs typeface="Arial" charset="0"/>
              </a:rPr>
              <a:t>НАЙКРАЩА КОЛЕКТИВНА ЛІРИЧНА ЛІТЕРАТУРНО-МУЗИЧНА КОМПОЗИЦІЯ</a:t>
            </a:r>
          </a:p>
        </p:txBody>
      </p:sp>
      <p:sp>
        <p:nvSpPr>
          <p:cNvPr id="43010" name="Прямоугольник 1"/>
          <p:cNvSpPr>
            <a:spLocks noChangeArrowheads="1"/>
          </p:cNvSpPr>
          <p:nvPr/>
        </p:nvSpPr>
        <p:spPr bwMode="auto">
          <a:xfrm>
            <a:off x="6350" y="4495800"/>
            <a:ext cx="1725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Тернопільська  область </a:t>
            </a:r>
          </a:p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с. Озеряни</a:t>
            </a:r>
          </a:p>
        </p:txBody>
      </p:sp>
      <p:pic>
        <p:nvPicPr>
          <p:cNvPr id="43011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2425" y="177800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Прямоугольник 2"/>
          <p:cNvSpPr>
            <a:spLocks noChangeArrowheads="1"/>
          </p:cNvSpPr>
          <p:nvPr/>
        </p:nvSpPr>
        <p:spPr bwMode="auto">
          <a:xfrm>
            <a:off x="1630363" y="3116263"/>
            <a:ext cx="34417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ВІА “Озерняни”</a:t>
            </a:r>
          </a:p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Керівник: Наталя СЛОБОДЯНЮК</a:t>
            </a:r>
            <a:r>
              <a:rPr lang="uk-UA" sz="2800">
                <a:latin typeface="Lobster"/>
              </a:rPr>
              <a:t> </a:t>
            </a:r>
          </a:p>
          <a:p>
            <a:pPr algn="ctr"/>
            <a:endParaRPr lang="uk-UA" sz="2800">
              <a:latin typeface="Lobster"/>
            </a:endParaRPr>
          </a:p>
        </p:txBody>
      </p:sp>
      <p:sp>
        <p:nvSpPr>
          <p:cNvPr id="43013" name="Прямоугольник 6"/>
          <p:cNvSpPr>
            <a:spLocks noChangeArrowheads="1"/>
          </p:cNvSpPr>
          <p:nvPr/>
        </p:nvSpPr>
        <p:spPr bwMode="auto">
          <a:xfrm>
            <a:off x="1255713" y="1522413"/>
            <a:ext cx="6086475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>
                <a:solidFill>
                  <a:srgbClr val="0000FF"/>
                </a:solidFill>
              </a:rPr>
              <a:t>КЗ "Озернянський сільський будинок культури" Тернопільського району Тернопільської області</a:t>
            </a:r>
            <a:endParaRPr lang="uk-UA" sz="2000" b="1">
              <a:solidFill>
                <a:srgbClr val="0000FF"/>
              </a:solidFill>
              <a:latin typeface="Lobster"/>
            </a:endParaRPr>
          </a:p>
          <a:p>
            <a:r>
              <a:rPr lang="uk-UA" sz="2000">
                <a:solidFill>
                  <a:srgbClr val="0000FF"/>
                </a:solidFill>
                <a:latin typeface="Century Gothic" pitchFamily="34" charset="0"/>
              </a:rPr>
              <a:t> </a:t>
            </a:r>
          </a:p>
          <a:p>
            <a:endParaRPr lang="uk-UA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43014" name="Прямоугольник 7"/>
          <p:cNvSpPr>
            <a:spLocks noChangeArrowheads="1"/>
          </p:cNvSpPr>
          <p:nvPr/>
        </p:nvSpPr>
        <p:spPr bwMode="auto">
          <a:xfrm>
            <a:off x="1458913" y="5127625"/>
            <a:ext cx="3441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Lobster"/>
              </a:rPr>
              <a:t> </a:t>
            </a:r>
            <a:r>
              <a:rPr lang="ru-RU" sz="1600" i="1">
                <a:latin typeface="Lobster"/>
              </a:rPr>
              <a:t>На відео представлена поезія Каті Бльостки «Дзвінок до Бога"</a:t>
            </a:r>
            <a:endParaRPr lang="uk-UA" sz="1600" i="1">
              <a:latin typeface="Lobster"/>
            </a:endParaRPr>
          </a:p>
        </p:txBody>
      </p:sp>
      <p:pic>
        <p:nvPicPr>
          <p:cNvPr id="43015" name="Picture 9" descr="Слободяню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3813" y="1468438"/>
            <a:ext cx="4384675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10" descr="Слободянюк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2757488"/>
            <a:ext cx="4224338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11" descr="Слободянюк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69363" y="3744913"/>
            <a:ext cx="314642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2625" y="174625"/>
            <a:ext cx="9594850" cy="9556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800" b="1">
                <a:solidFill>
                  <a:srgbClr val="FF0000"/>
                </a:solidFill>
                <a:latin typeface="Arial" charset="0"/>
                <a:cs typeface="Arial" charset="0"/>
              </a:rPr>
              <a:t>НАЙКРАЩА КОЛЕКТИВНА ЛІТЕРАТУРНО-МУЗИЧНА КОМПОЗИЦІЯ ПАТРІОТИЧНОГО ЗВУЧАННЯ</a:t>
            </a:r>
          </a:p>
        </p:txBody>
      </p:sp>
      <p:sp>
        <p:nvSpPr>
          <p:cNvPr id="44034" name="Прямоугольник 1"/>
          <p:cNvSpPr>
            <a:spLocks noChangeArrowheads="1"/>
          </p:cNvSpPr>
          <p:nvPr/>
        </p:nvSpPr>
        <p:spPr bwMode="auto">
          <a:xfrm>
            <a:off x="125413" y="4495800"/>
            <a:ext cx="1484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Харківська  область </a:t>
            </a:r>
          </a:p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м. Богодухів</a:t>
            </a:r>
          </a:p>
        </p:txBody>
      </p:sp>
      <p:pic>
        <p:nvPicPr>
          <p:cNvPr id="44035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2425" y="177800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Прямоугольник 2"/>
          <p:cNvSpPr>
            <a:spLocks noChangeArrowheads="1"/>
          </p:cNvSpPr>
          <p:nvPr/>
        </p:nvSpPr>
        <p:spPr bwMode="auto">
          <a:xfrm>
            <a:off x="1501775" y="2901950"/>
            <a:ext cx="34417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>
                <a:solidFill>
                  <a:srgbClr val="F33021"/>
                </a:solidFill>
                <a:latin typeface="Lobster"/>
              </a:rPr>
              <a:t>Театральна студія “Ніка”</a:t>
            </a:r>
          </a:p>
          <a:p>
            <a:pPr algn="ctr"/>
            <a:r>
              <a:rPr lang="uk-UA" sz="2400" b="1">
                <a:solidFill>
                  <a:srgbClr val="F33021"/>
                </a:solidFill>
                <a:latin typeface="Lobster"/>
              </a:rPr>
              <a:t>Керівник: Вікторія ЗАХАРЖЕВСЬКА</a:t>
            </a:r>
          </a:p>
        </p:txBody>
      </p:sp>
      <p:sp>
        <p:nvSpPr>
          <p:cNvPr id="44037" name="Прямоугольник 6"/>
          <p:cNvSpPr>
            <a:spLocks noChangeArrowheads="1"/>
          </p:cNvSpPr>
          <p:nvPr/>
        </p:nvSpPr>
        <p:spPr bwMode="auto">
          <a:xfrm>
            <a:off x="403225" y="1522413"/>
            <a:ext cx="47482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>
                <a:solidFill>
                  <a:srgbClr val="0000FF"/>
                </a:solidFill>
              </a:rPr>
              <a:t>Богодухівський міський будинок культури</a:t>
            </a:r>
          </a:p>
          <a:p>
            <a:pPr algn="ctr"/>
            <a:r>
              <a:rPr lang="uk-UA" sz="2400" b="1">
                <a:solidFill>
                  <a:srgbClr val="0000FF"/>
                </a:solidFill>
              </a:rPr>
              <a:t>Харківської області</a:t>
            </a:r>
          </a:p>
        </p:txBody>
      </p:sp>
      <p:sp>
        <p:nvSpPr>
          <p:cNvPr id="44038" name="Прямоугольник 7"/>
          <p:cNvSpPr>
            <a:spLocks noChangeArrowheads="1"/>
          </p:cNvSpPr>
          <p:nvPr/>
        </p:nvSpPr>
        <p:spPr bwMode="auto">
          <a:xfrm>
            <a:off x="1958975" y="5127625"/>
            <a:ext cx="34417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Lobster"/>
              </a:rPr>
              <a:t> </a:t>
            </a:r>
            <a:r>
              <a:rPr lang="ru-RU" sz="1600" i="1">
                <a:latin typeface="Lobster"/>
              </a:rPr>
              <a:t>На відео представлена літературна композиція</a:t>
            </a:r>
          </a:p>
          <a:p>
            <a:pPr algn="ctr"/>
            <a:r>
              <a:rPr lang="ru-RU" sz="1600" i="1">
                <a:latin typeface="Lobster"/>
              </a:rPr>
              <a:t> «Моя рідна країна – Україна»</a:t>
            </a:r>
            <a:endParaRPr lang="uk-UA" sz="1600" i="1">
              <a:latin typeface="Lobster"/>
            </a:endParaRPr>
          </a:p>
        </p:txBody>
      </p:sp>
      <p:pic>
        <p:nvPicPr>
          <p:cNvPr id="44039" name="Picture 10" descr="Захаржевська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8775" y="3465513"/>
            <a:ext cx="5246688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9" descr="Захаржевсь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30800" y="1352550"/>
            <a:ext cx="5175250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 b="1" smtClean="0">
                <a:solidFill>
                  <a:srgbClr val="F33021"/>
                </a:solidFill>
              </a:rPr>
              <a:t>Вітаємо всіх учасників марафону!</a:t>
            </a:r>
            <a:endParaRPr lang="ru-RU" b="1" smtClean="0">
              <a:solidFill>
                <a:srgbClr val="F33021"/>
              </a:solidFill>
            </a:endParaRPr>
          </a:p>
        </p:txBody>
      </p:sp>
      <p:pic>
        <p:nvPicPr>
          <p:cNvPr id="45058" name="Picture 4" descr="Логвиновсь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3263" y="1443038"/>
            <a:ext cx="222408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5" descr="Харківський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2288" y="1500188"/>
            <a:ext cx="2211387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6" descr="Серед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50325" y="1508125"/>
            <a:ext cx="2170113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7" descr="Коростельов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49675" y="3379788"/>
            <a:ext cx="230505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8" descr="Косточк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89813" y="3406775"/>
            <a:ext cx="2281237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Рисунок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1788" y="273050"/>
            <a:ext cx="1344612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 b="1" smtClean="0">
                <a:solidFill>
                  <a:srgbClr val="FF0000"/>
                </a:solidFill>
              </a:rPr>
              <a:t>Пам</a:t>
            </a:r>
            <a:r>
              <a:rPr lang="en-US" b="1" smtClean="0">
                <a:solidFill>
                  <a:srgbClr val="FF0000"/>
                </a:solidFill>
              </a:rPr>
              <a:t>’</a:t>
            </a:r>
            <a:r>
              <a:rPr lang="uk-UA" b="1" smtClean="0">
                <a:solidFill>
                  <a:srgbClr val="FF0000"/>
                </a:solidFill>
              </a:rPr>
              <a:t>ятаймо!</a:t>
            </a:r>
            <a:endParaRPr lang="ru-RU" b="1" smtClean="0">
              <a:solidFill>
                <a:srgbClr val="FF0000"/>
              </a:solidFill>
            </a:endParaRPr>
          </a:p>
        </p:txBody>
      </p:sp>
      <p:sp>
        <p:nvSpPr>
          <p:cNvPr id="46082" name="Rectangle 3"/>
          <p:cNvSpPr>
            <a:spLocks noGrp="1"/>
          </p:cNvSpPr>
          <p:nvPr>
            <p:ph type="body" idx="4294967295"/>
          </p:nvPr>
        </p:nvSpPr>
        <p:spPr>
          <a:xfrm>
            <a:off x="1879600" y="1662113"/>
            <a:ext cx="9625013" cy="3886200"/>
          </a:xfrm>
        </p:spPr>
        <p:txBody>
          <a:bodyPr/>
          <a:lstStyle/>
          <a:p>
            <a:pPr marL="0" indent="0" algn="ctr">
              <a:buFont typeface="Wingdings 3" pitchFamily="18" charset="2"/>
              <a:buNone/>
            </a:pPr>
            <a:r>
              <a:rPr lang="ru-RU" sz="3200" b="1" i="1" smtClean="0">
                <a:solidFill>
                  <a:srgbClr val="0000FF"/>
                </a:solidFill>
              </a:rPr>
              <a:t>“Мова, як і поезія, не здатна зупиняти війни. Проте саме вона означує зло й несправедливість, саме за допомогою її ресурсів ми вкотре долаємо свою слабкість та безнадію і випростовуємось, аби свідчити й заперечувати“. </a:t>
            </a:r>
          </a:p>
          <a:p>
            <a:pPr marL="0" indent="0">
              <a:buFont typeface="Wingdings 3" pitchFamily="18" charset="2"/>
              <a:buNone/>
            </a:pPr>
            <a:r>
              <a:rPr lang="uk-UA" sz="3200" b="1" i="1" smtClean="0">
                <a:solidFill>
                  <a:srgbClr val="0000FF"/>
                </a:solidFill>
              </a:rPr>
              <a:t>												Сергій Жадан</a:t>
            </a:r>
            <a:endParaRPr lang="ru-RU" sz="3200" b="1" i="1" smtClean="0">
              <a:solidFill>
                <a:srgbClr val="0000FF"/>
              </a:solidFill>
            </a:endParaRPr>
          </a:p>
        </p:txBody>
      </p:sp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1751013" y="5457825"/>
            <a:ext cx="90630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600" b="1">
                <a:solidFill>
                  <a:srgbClr val="FF0000"/>
                </a:solidFill>
              </a:rPr>
              <a:t>Дякуємо, що тримаєте наш культурний фронт!</a:t>
            </a:r>
            <a:endParaRPr lang="ru-RU" sz="3600" b="1">
              <a:solidFill>
                <a:srgbClr val="FF0000"/>
              </a:solidFill>
            </a:endParaRPr>
          </a:p>
        </p:txBody>
      </p:sp>
      <p:sp>
        <p:nvSpPr>
          <p:cNvPr id="46084" name="AutoShape 6" descr="Руки плескання: векторна графіка, зображення, Руки плескання ...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6085" name="AutoShape 8" descr="Руки плескання: векторна графіка, зображення, Руки плескання ...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pic>
        <p:nvPicPr>
          <p:cNvPr id="4608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66363" y="314325"/>
            <a:ext cx="1344612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ctrTitle"/>
          </p:nvPr>
        </p:nvSpPr>
        <p:spPr>
          <a:xfrm>
            <a:off x="1900238" y="2503488"/>
            <a:ext cx="9629775" cy="815975"/>
          </a:xfrm>
        </p:spPr>
        <p:txBody>
          <a:bodyPr/>
          <a:lstStyle/>
          <a:p>
            <a:pPr algn="ctr" eaLnBrk="1" hangingPunct="1"/>
            <a:r>
              <a:rPr lang="uk-UA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ru-RU" b="1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2425" y="177800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 descr="298501188_5343255162417461_3831878630576325064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6300" y="1525588"/>
            <a:ext cx="28273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3522663" y="428625"/>
            <a:ext cx="49958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 i="1">
                <a:solidFill>
                  <a:srgbClr val="FF0000"/>
                </a:solidFill>
              </a:rPr>
              <a:t>ПОЕЗІЇ ЧАРІВНІ РЯДКИ</a:t>
            </a:r>
            <a:endParaRPr lang="ru-RU" sz="2800" b="1" i="1">
              <a:solidFill>
                <a:srgbClr val="FF0000"/>
              </a:solidFill>
            </a:endParaRP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739775" y="1643063"/>
            <a:ext cx="3232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i="1">
                <a:solidFill>
                  <a:srgbClr val="0000FF"/>
                </a:solidFill>
              </a:rPr>
              <a:t>…туди, де мрія вечорами </a:t>
            </a:r>
            <a:endParaRPr lang="uk-UA" altLang="ko-KR" b="1" i="1">
              <a:solidFill>
                <a:srgbClr val="0000FF"/>
              </a:solidFill>
              <a:cs typeface="HY중고딕"/>
            </a:endParaRPr>
          </a:p>
          <a:p>
            <a:r>
              <a:rPr lang="uk-UA" altLang="ko-KR" b="1" i="1">
                <a:solidFill>
                  <a:srgbClr val="0000FF"/>
                </a:solidFill>
                <a:cs typeface="HY중고딕"/>
              </a:rPr>
              <a:t>свої заводила пісні</a:t>
            </a:r>
            <a:r>
              <a:rPr lang="ru-RU" altLang="ko-KR" b="1" i="1">
                <a:solidFill>
                  <a:srgbClr val="0000FF"/>
                </a:solidFill>
                <a:cs typeface="HY중고딕"/>
              </a:rPr>
              <a:t>…</a:t>
            </a:r>
            <a:endParaRPr lang="ru-RU" b="1" i="1">
              <a:solidFill>
                <a:srgbClr val="0000FF"/>
              </a:solidFill>
            </a:endParaRP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1355725" y="2270125"/>
            <a:ext cx="31289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solidFill>
                  <a:srgbClr val="F33021"/>
                </a:solidFill>
              </a:rPr>
              <a:t>Ілля Харківський “Серце”</a:t>
            </a:r>
            <a:endParaRPr lang="ru-RU" b="1">
              <a:solidFill>
                <a:srgbClr val="F33021"/>
              </a:solidFill>
            </a:endParaRP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7626350" y="1546225"/>
            <a:ext cx="32924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i="1">
                <a:solidFill>
                  <a:srgbClr val="0000FF"/>
                </a:solidFill>
              </a:rPr>
              <a:t>Життя – волошкове поле,</a:t>
            </a:r>
          </a:p>
          <a:p>
            <a:r>
              <a:rPr lang="uk-UA" b="1" i="1">
                <a:solidFill>
                  <a:srgbClr val="0000FF"/>
                </a:solidFill>
              </a:rPr>
              <a:t>що вигоряє під сонцем,</a:t>
            </a:r>
          </a:p>
          <a:p>
            <a:r>
              <a:rPr lang="uk-UA" b="1" i="1">
                <a:solidFill>
                  <a:srgbClr val="0000FF"/>
                </a:solidFill>
              </a:rPr>
              <a:t>з синього жовтим стає</a:t>
            </a:r>
            <a:endParaRPr lang="uk-UA" altLang="ko-KR" b="1" i="1">
              <a:solidFill>
                <a:srgbClr val="0000FF"/>
              </a:solidFill>
              <a:cs typeface="HY중고딕"/>
            </a:endParaRPr>
          </a:p>
          <a:p>
            <a:r>
              <a:rPr lang="uk-UA" altLang="ko-KR" b="1" i="1">
                <a:solidFill>
                  <a:srgbClr val="0000FF"/>
                </a:solidFill>
                <a:cs typeface="HY중고딕"/>
              </a:rPr>
              <a:t>та, не скорившись, гине</a:t>
            </a:r>
            <a:r>
              <a:rPr lang="ru-RU" altLang="ko-KR" b="1" i="1">
                <a:solidFill>
                  <a:srgbClr val="0000FF"/>
                </a:solidFill>
                <a:cs typeface="HY중고딕"/>
              </a:rPr>
              <a:t>.</a:t>
            </a:r>
            <a:endParaRPr lang="ru-RU" b="1" i="1">
              <a:solidFill>
                <a:srgbClr val="0000FF"/>
              </a:solidFill>
            </a:endParaRPr>
          </a:p>
        </p:txBody>
      </p:sp>
      <p:sp>
        <p:nvSpPr>
          <p:cNvPr id="20486" name="Text Box 9"/>
          <p:cNvSpPr txBox="1">
            <a:spLocks noChangeArrowheads="1"/>
          </p:cNvSpPr>
          <p:nvPr/>
        </p:nvSpPr>
        <p:spPr bwMode="auto">
          <a:xfrm>
            <a:off x="7888288" y="2830513"/>
            <a:ext cx="31416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solidFill>
                  <a:srgbClr val="F33021"/>
                </a:solidFill>
              </a:rPr>
              <a:t>Дмитро Гордієвський </a:t>
            </a:r>
          </a:p>
          <a:p>
            <a:r>
              <a:rPr lang="uk-UA" b="1">
                <a:solidFill>
                  <a:srgbClr val="F33021"/>
                </a:solidFill>
              </a:rPr>
              <a:t>«Небо вгорі фіолетове…»</a:t>
            </a:r>
            <a:endParaRPr lang="ru-RU" b="1">
              <a:solidFill>
                <a:srgbClr val="F33021"/>
              </a:solidFill>
            </a:endParaRPr>
          </a:p>
        </p:txBody>
      </p:sp>
      <p:sp>
        <p:nvSpPr>
          <p:cNvPr id="20487" name="Text Box 10"/>
          <p:cNvSpPr txBox="1">
            <a:spLocks noChangeArrowheads="1"/>
          </p:cNvSpPr>
          <p:nvPr/>
        </p:nvSpPr>
        <p:spPr bwMode="auto">
          <a:xfrm>
            <a:off x="2160588" y="3608388"/>
            <a:ext cx="67833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i="1">
                <a:solidFill>
                  <a:srgbClr val="0000FF"/>
                </a:solidFill>
              </a:rPr>
              <a:t>А ти смієшся й уперто, мов мантру: - УСЕ БУДЕ ДОБРЕ</a:t>
            </a:r>
          </a:p>
          <a:p>
            <a:r>
              <a:rPr lang="uk-UA" b="1" i="1">
                <a:solidFill>
                  <a:srgbClr val="0000FF"/>
                </a:solidFill>
              </a:rPr>
              <a:t>З тими, хто землю і жінку від крові боронить,</a:t>
            </a:r>
          </a:p>
          <a:p>
            <a:r>
              <a:rPr lang="uk-UA" b="1" i="1">
                <a:solidFill>
                  <a:srgbClr val="0000FF"/>
                </a:solidFill>
              </a:rPr>
              <a:t>З тими, хто сонце від куль і від хмар протирає...</a:t>
            </a:r>
          </a:p>
          <a:p>
            <a:r>
              <a:rPr lang="uk-UA"/>
              <a:t>	</a:t>
            </a:r>
            <a:r>
              <a:rPr lang="uk-UA" b="1">
                <a:solidFill>
                  <a:srgbClr val="F33021"/>
                </a:solidFill>
              </a:rPr>
              <a:t>Ольга Деркачова “Ти кажеш…” </a:t>
            </a:r>
            <a:endParaRPr lang="ru-RU" b="1">
              <a:solidFill>
                <a:srgbClr val="F33021"/>
              </a:solidFill>
            </a:endParaRPr>
          </a:p>
        </p:txBody>
      </p:sp>
      <p:pic>
        <p:nvPicPr>
          <p:cNvPr id="20488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83850" y="314325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Text Box 12"/>
          <p:cNvSpPr txBox="1">
            <a:spLocks noChangeArrowheads="1"/>
          </p:cNvSpPr>
          <p:nvPr/>
        </p:nvSpPr>
        <p:spPr bwMode="auto">
          <a:xfrm>
            <a:off x="6523038" y="4959350"/>
            <a:ext cx="40068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i="1">
                <a:solidFill>
                  <a:srgbClr val="0000FF"/>
                </a:solidFill>
              </a:rPr>
              <a:t>По небу босими ногами,</a:t>
            </a:r>
          </a:p>
          <a:p>
            <a:r>
              <a:rPr lang="uk-UA" b="1" i="1">
                <a:solidFill>
                  <a:srgbClr val="0000FF"/>
                </a:solidFill>
              </a:rPr>
              <a:t>Де кожна хмаронька з дірками,</a:t>
            </a:r>
            <a:endParaRPr lang="uk-UA" altLang="ko-KR" b="1" i="1">
              <a:solidFill>
                <a:srgbClr val="0000FF"/>
              </a:solidFill>
              <a:cs typeface="HY중고딕"/>
            </a:endParaRPr>
          </a:p>
          <a:p>
            <a:r>
              <a:rPr lang="uk-UA" altLang="ko-KR" b="1" i="1">
                <a:solidFill>
                  <a:srgbClr val="0000FF"/>
                </a:solidFill>
                <a:cs typeface="HY중고딕"/>
              </a:rPr>
              <a:t>Де в кожній крапельці – сльоза...</a:t>
            </a:r>
            <a:r>
              <a:rPr lang="ru-RU" altLang="ko-KR" b="1" i="1">
                <a:solidFill>
                  <a:srgbClr val="0000FF"/>
                </a:solidFill>
                <a:cs typeface="HY중고딕"/>
              </a:rPr>
              <a:t> </a:t>
            </a:r>
            <a:endParaRPr lang="ru-RU" b="1" i="1">
              <a:solidFill>
                <a:srgbClr val="0000FF"/>
              </a:solidFill>
            </a:endParaRPr>
          </a:p>
        </p:txBody>
      </p:sp>
      <p:sp>
        <p:nvSpPr>
          <p:cNvPr id="20490" name="Text Box 13"/>
          <p:cNvSpPr txBox="1">
            <a:spLocks noChangeArrowheads="1"/>
          </p:cNvSpPr>
          <p:nvPr/>
        </p:nvSpPr>
        <p:spPr bwMode="auto">
          <a:xfrm>
            <a:off x="7004050" y="5832475"/>
            <a:ext cx="5040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altLang="ko-KR" b="1">
                <a:solidFill>
                  <a:srgbClr val="F33021"/>
                </a:solidFill>
                <a:cs typeface="HY중고딕"/>
              </a:rPr>
              <a:t>Ольга Литвин «По небу босими ногами...»</a:t>
            </a:r>
            <a:r>
              <a:rPr lang="ru-RU" altLang="ko-KR" b="1">
                <a:solidFill>
                  <a:srgbClr val="F33021"/>
                </a:solidFill>
                <a:cs typeface="HY중고딕"/>
              </a:rPr>
              <a:t> </a:t>
            </a:r>
            <a:endParaRPr lang="ru-RU" b="1">
              <a:solidFill>
                <a:srgbClr val="F33021"/>
              </a:solidFill>
            </a:endParaRPr>
          </a:p>
        </p:txBody>
      </p:sp>
      <p:sp>
        <p:nvSpPr>
          <p:cNvPr id="20491" name="AutoShape 15" descr="Поезія - вона рятує націю... | Видавництво &quot;Апріорі&quot;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20492" name="AutoShape 17" descr="Поезія - вона рятує націю... | Видавництво &quot;Апріорі&quot;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20493" name="AutoShape 19" descr="21 березня - Всесвітній день поезії »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20494" name="AutoShape 21" descr="21 березня - Всесвітній день поезії »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20495" name="AutoShape 23" descr="Тетяна Горобець (MERSEDES): Поезія - душа на крилах - ВІРШ, Вірші, поезія.  Клуб поезії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9" descr="Харківськ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6250" y="2220913"/>
            <a:ext cx="6103938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97025" y="260350"/>
            <a:ext cx="8680450" cy="5286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ГЛИБИНА ПОЕТИЧНОЇ МЕТАФОРИ</a:t>
            </a:r>
            <a:r>
              <a:rPr lang="uk-UA" altLang="ko-KR" sz="280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endParaRPr lang="uk-UA" sz="280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21507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12425" y="177800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Прямоугольник 2"/>
          <p:cNvSpPr>
            <a:spLocks noChangeArrowheads="1"/>
          </p:cNvSpPr>
          <p:nvPr/>
        </p:nvSpPr>
        <p:spPr bwMode="auto">
          <a:xfrm>
            <a:off x="1958975" y="2573338"/>
            <a:ext cx="34417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Ілля</a:t>
            </a:r>
          </a:p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ХАРКІВСЬКИЙ</a:t>
            </a:r>
            <a:r>
              <a:rPr lang="uk-UA" sz="2800">
                <a:latin typeface="Lobster"/>
              </a:rPr>
              <a:t> </a:t>
            </a:r>
          </a:p>
        </p:txBody>
      </p:sp>
      <p:sp>
        <p:nvSpPr>
          <p:cNvPr id="21509" name="Прямоугольник 7"/>
          <p:cNvSpPr>
            <a:spLocks noChangeArrowheads="1"/>
          </p:cNvSpPr>
          <p:nvPr/>
        </p:nvSpPr>
        <p:spPr bwMode="auto">
          <a:xfrm>
            <a:off x="1958975" y="4627563"/>
            <a:ext cx="3441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Lobster"/>
              </a:rPr>
              <a:t> </a:t>
            </a:r>
            <a:r>
              <a:rPr lang="ru-RU" sz="1600" i="1">
                <a:latin typeface="Lobster"/>
              </a:rPr>
              <a:t>На відео представлена авторська поезія «Серце»</a:t>
            </a:r>
            <a:endParaRPr lang="uk-UA" sz="1600" i="1">
              <a:latin typeface="Lobs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25" y="174625"/>
            <a:ext cx="8680450" cy="4667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altLang="ko-KR" sz="2400" b="1">
                <a:solidFill>
                  <a:srgbClr val="FF0000"/>
                </a:solidFill>
                <a:latin typeface="Arial" charset="0"/>
                <a:cs typeface="Arial" charset="0"/>
              </a:rPr>
              <a:t>КРАЩИЙ МОДЕРНОВИЙ ВІРШ ПРО СУЧАСНУ УКРАЇНУ</a:t>
            </a:r>
            <a:r>
              <a:rPr lang="uk-UA" altLang="ko-KR" sz="240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endParaRPr lang="uk-UA" sz="240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2530" name="Прямоугольник 1"/>
          <p:cNvSpPr>
            <a:spLocks noChangeArrowheads="1"/>
          </p:cNvSpPr>
          <p:nvPr/>
        </p:nvSpPr>
        <p:spPr bwMode="auto">
          <a:xfrm>
            <a:off x="98425" y="4495800"/>
            <a:ext cx="1536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Полтавська  область </a:t>
            </a:r>
          </a:p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с. Щербані</a:t>
            </a:r>
          </a:p>
        </p:txBody>
      </p:sp>
      <p:pic>
        <p:nvPicPr>
          <p:cNvPr id="22531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2425" y="177800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Прямоугольник 2"/>
          <p:cNvSpPr>
            <a:spLocks noChangeArrowheads="1"/>
          </p:cNvSpPr>
          <p:nvPr/>
        </p:nvSpPr>
        <p:spPr bwMode="auto">
          <a:xfrm>
            <a:off x="1958975" y="3530600"/>
            <a:ext cx="34417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Дмитро</a:t>
            </a:r>
          </a:p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ГОРДІЄВСЬКИЙ</a:t>
            </a:r>
            <a:endParaRPr lang="uk-UA" sz="2800">
              <a:latin typeface="Lobster"/>
            </a:endParaRPr>
          </a:p>
        </p:txBody>
      </p:sp>
      <p:sp>
        <p:nvSpPr>
          <p:cNvPr id="22533" name="Прямоугольник 6"/>
          <p:cNvSpPr>
            <a:spLocks noChangeArrowheads="1"/>
          </p:cNvSpPr>
          <p:nvPr/>
        </p:nvSpPr>
        <p:spPr bwMode="auto">
          <a:xfrm>
            <a:off x="-182563" y="1522413"/>
            <a:ext cx="7110413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0000FF"/>
                </a:solidFill>
                <a:latin typeface="Lobster"/>
              </a:rPr>
              <a:t>Щербанівський ліцей </a:t>
            </a:r>
          </a:p>
          <a:p>
            <a:pPr algn="ctr"/>
            <a:r>
              <a:rPr lang="uk-UA" sz="2800" b="1">
                <a:solidFill>
                  <a:srgbClr val="0000FF"/>
                </a:solidFill>
                <a:latin typeface="Lobster"/>
              </a:rPr>
              <a:t>Полтавської області</a:t>
            </a:r>
          </a:p>
          <a:p>
            <a:r>
              <a:rPr lang="uk-UA" sz="2000">
                <a:solidFill>
                  <a:srgbClr val="0000FF"/>
                </a:solidFill>
                <a:latin typeface="Century Gothic" pitchFamily="34" charset="0"/>
              </a:rPr>
              <a:t> </a:t>
            </a:r>
          </a:p>
          <a:p>
            <a:endParaRPr lang="uk-UA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22534" name="Прямоугольник 7"/>
          <p:cNvSpPr>
            <a:spLocks noChangeArrowheads="1"/>
          </p:cNvSpPr>
          <p:nvPr/>
        </p:nvSpPr>
        <p:spPr bwMode="auto">
          <a:xfrm>
            <a:off x="1958975" y="5127625"/>
            <a:ext cx="34417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Lobster"/>
              </a:rPr>
              <a:t> </a:t>
            </a:r>
            <a:r>
              <a:rPr lang="ru-RU" sz="1600" i="1">
                <a:latin typeface="Lobster"/>
              </a:rPr>
              <a:t>На відео представлена авторська поезія </a:t>
            </a:r>
          </a:p>
          <a:p>
            <a:pPr algn="ctr"/>
            <a:r>
              <a:rPr lang="ru-RU" sz="1600" i="1">
                <a:latin typeface="Lobster"/>
              </a:rPr>
              <a:t>«Небо вгорі фіолетове…»</a:t>
            </a:r>
            <a:endParaRPr lang="uk-UA" sz="1600" i="1">
              <a:latin typeface="Lobster"/>
            </a:endParaRPr>
          </a:p>
        </p:txBody>
      </p:sp>
      <p:pic>
        <p:nvPicPr>
          <p:cNvPr id="22535" name="Picture 9" descr="Гордієнк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7863" y="2635250"/>
            <a:ext cx="602932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25" y="174625"/>
            <a:ext cx="8680450" cy="5286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КРАЩА АВТОРСЬКА ПОЕЗІЯ ПРО ВІЙНУ</a:t>
            </a:r>
            <a:r>
              <a:rPr lang="uk-UA" altLang="ko-KR" sz="280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endParaRPr lang="uk-UA" sz="280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23554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2425" y="177800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Прямоугольник 2"/>
          <p:cNvSpPr>
            <a:spLocks noChangeArrowheads="1"/>
          </p:cNvSpPr>
          <p:nvPr/>
        </p:nvSpPr>
        <p:spPr bwMode="auto">
          <a:xfrm>
            <a:off x="1958975" y="2330450"/>
            <a:ext cx="34417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Ольга </a:t>
            </a:r>
          </a:p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ЛИТВИН</a:t>
            </a:r>
            <a:r>
              <a:rPr lang="uk-UA" sz="2800">
                <a:latin typeface="Lobster"/>
              </a:rPr>
              <a:t> </a:t>
            </a:r>
          </a:p>
          <a:p>
            <a:pPr algn="ctr"/>
            <a:endParaRPr lang="uk-UA" sz="2800">
              <a:latin typeface="Lobster"/>
            </a:endParaRPr>
          </a:p>
        </p:txBody>
      </p:sp>
      <p:sp>
        <p:nvSpPr>
          <p:cNvPr id="23556" name="Прямоугольник 6"/>
          <p:cNvSpPr>
            <a:spLocks noChangeArrowheads="1"/>
          </p:cNvSpPr>
          <p:nvPr/>
        </p:nvSpPr>
        <p:spPr bwMode="auto">
          <a:xfrm>
            <a:off x="231775" y="1522413"/>
            <a:ext cx="7110413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uk-UA" sz="2400">
              <a:solidFill>
                <a:srgbClr val="0000FF"/>
              </a:solidFill>
              <a:latin typeface="Lobster"/>
            </a:endParaRPr>
          </a:p>
          <a:p>
            <a:r>
              <a:rPr lang="uk-UA" sz="2000">
                <a:solidFill>
                  <a:srgbClr val="0000FF"/>
                </a:solidFill>
                <a:latin typeface="Century Gothic" pitchFamily="34" charset="0"/>
              </a:rPr>
              <a:t> </a:t>
            </a:r>
          </a:p>
          <a:p>
            <a:endParaRPr lang="uk-UA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23557" name="Прямоугольник 7"/>
          <p:cNvSpPr>
            <a:spLocks noChangeArrowheads="1"/>
          </p:cNvSpPr>
          <p:nvPr/>
        </p:nvSpPr>
        <p:spPr bwMode="auto">
          <a:xfrm>
            <a:off x="1773238" y="5270500"/>
            <a:ext cx="34417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Lobster"/>
              </a:rPr>
              <a:t> </a:t>
            </a:r>
            <a:r>
              <a:rPr lang="ru-RU" sz="1600" i="1">
                <a:latin typeface="Lobster"/>
              </a:rPr>
              <a:t>На відео представлено авторські поезії «Доню, війна» та «По небу босими ногами…»</a:t>
            </a:r>
            <a:endParaRPr lang="uk-UA" sz="1600" i="1">
              <a:latin typeface="Lobster"/>
            </a:endParaRPr>
          </a:p>
        </p:txBody>
      </p:sp>
      <p:pic>
        <p:nvPicPr>
          <p:cNvPr id="23558" name="Picture 9" descr="Литви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46713" y="1736725"/>
            <a:ext cx="6238875" cy="350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25" y="174625"/>
            <a:ext cx="8680450" cy="13827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ГЛИБИННЕ ПОЕТИЧНЕ ДОСЛІДЖЕННЯ ДЖЕРЕЛ УКРАЇНСЬКОЇ ДУХОВНОСТІ </a:t>
            </a:r>
          </a:p>
          <a:p>
            <a:pPr algn="ctr">
              <a:defRPr/>
            </a:pP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В АВТОРСЬКІЙ ПОЕЗІЇ</a:t>
            </a:r>
            <a:r>
              <a:rPr lang="uk-UA" altLang="ko-KR" sz="280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endParaRPr lang="uk-UA" sz="280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24578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2425" y="177800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Прямоугольник 2"/>
          <p:cNvSpPr>
            <a:spLocks noChangeArrowheads="1"/>
          </p:cNvSpPr>
          <p:nvPr/>
        </p:nvSpPr>
        <p:spPr bwMode="auto">
          <a:xfrm>
            <a:off x="1958975" y="3387725"/>
            <a:ext cx="34417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Наталя</a:t>
            </a:r>
          </a:p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КУШНІР</a:t>
            </a:r>
            <a:r>
              <a:rPr lang="uk-UA" sz="2800">
                <a:latin typeface="Lobster"/>
              </a:rPr>
              <a:t> </a:t>
            </a:r>
          </a:p>
        </p:txBody>
      </p:sp>
      <p:sp>
        <p:nvSpPr>
          <p:cNvPr id="24580" name="Прямоугольник 7"/>
          <p:cNvSpPr>
            <a:spLocks noChangeArrowheads="1"/>
          </p:cNvSpPr>
          <p:nvPr/>
        </p:nvSpPr>
        <p:spPr bwMode="auto">
          <a:xfrm>
            <a:off x="1958975" y="5127625"/>
            <a:ext cx="34417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Lobster"/>
              </a:rPr>
              <a:t> </a:t>
            </a:r>
            <a:r>
              <a:rPr lang="ru-RU" sz="1600" i="1">
                <a:latin typeface="Lobster"/>
              </a:rPr>
              <a:t>На відео представлена авторська поезія </a:t>
            </a:r>
          </a:p>
          <a:p>
            <a:pPr algn="ctr"/>
            <a:r>
              <a:rPr lang="ru-RU" sz="1600" i="1">
                <a:latin typeface="Lobster"/>
              </a:rPr>
              <a:t>«Моїй незламній, вільній Україні»</a:t>
            </a:r>
            <a:endParaRPr lang="uk-UA" sz="1600" i="1">
              <a:latin typeface="Lobster"/>
            </a:endParaRPr>
          </a:p>
        </p:txBody>
      </p:sp>
      <p:pic>
        <p:nvPicPr>
          <p:cNvPr id="2458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6863" y="2319338"/>
            <a:ext cx="6365875" cy="357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25" y="174625"/>
            <a:ext cx="8680450" cy="5286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ПОЕЗІЯ МУЖНОСТІ ТА НЕЗЛАМНОСТІ</a:t>
            </a:r>
            <a:r>
              <a:rPr lang="uk-UA" altLang="ko-KR" sz="280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endParaRPr lang="uk-UA" sz="280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5602" name="Прямоугольник 1"/>
          <p:cNvSpPr>
            <a:spLocks noChangeArrowheads="1"/>
          </p:cNvSpPr>
          <p:nvPr/>
        </p:nvSpPr>
        <p:spPr bwMode="auto">
          <a:xfrm>
            <a:off x="125413" y="4495800"/>
            <a:ext cx="1484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Харківська  область </a:t>
            </a:r>
          </a:p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м. Вовчанськ</a:t>
            </a:r>
          </a:p>
        </p:txBody>
      </p:sp>
      <p:pic>
        <p:nvPicPr>
          <p:cNvPr id="25603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2425" y="177800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Прямоугольник 2"/>
          <p:cNvSpPr>
            <a:spLocks noChangeArrowheads="1"/>
          </p:cNvSpPr>
          <p:nvPr/>
        </p:nvSpPr>
        <p:spPr bwMode="auto">
          <a:xfrm>
            <a:off x="1958975" y="3530600"/>
            <a:ext cx="34417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Владислав</a:t>
            </a:r>
          </a:p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НИКОНЕНКО</a:t>
            </a:r>
            <a:r>
              <a:rPr lang="uk-UA" sz="2800">
                <a:latin typeface="Lobster"/>
              </a:rPr>
              <a:t> </a:t>
            </a:r>
          </a:p>
        </p:txBody>
      </p:sp>
      <p:sp>
        <p:nvSpPr>
          <p:cNvPr id="25605" name="Прямоугольник 6"/>
          <p:cNvSpPr>
            <a:spLocks noChangeArrowheads="1"/>
          </p:cNvSpPr>
          <p:nvPr/>
        </p:nvSpPr>
        <p:spPr bwMode="auto">
          <a:xfrm>
            <a:off x="231775" y="1522413"/>
            <a:ext cx="7110413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00FF"/>
                </a:solidFill>
              </a:rPr>
              <a:t>Вовчанський фаховий коледж </a:t>
            </a:r>
          </a:p>
          <a:p>
            <a:pPr algn="ctr"/>
            <a:r>
              <a:rPr lang="ru-RU" sz="2400" b="1">
                <a:solidFill>
                  <a:srgbClr val="0000FF"/>
                </a:solidFill>
              </a:rPr>
              <a:t>ХНТУСГ ім. Петра Василенка</a:t>
            </a:r>
          </a:p>
          <a:p>
            <a:pPr algn="ctr"/>
            <a:r>
              <a:rPr lang="uk-UA" sz="2400" b="1">
                <a:solidFill>
                  <a:srgbClr val="0000FF"/>
                </a:solidFill>
              </a:rPr>
              <a:t>Харківської області</a:t>
            </a:r>
            <a:endParaRPr lang="uk-UA" sz="2400" b="1">
              <a:solidFill>
                <a:srgbClr val="0000FF"/>
              </a:solidFill>
              <a:latin typeface="Lobster"/>
            </a:endParaRPr>
          </a:p>
          <a:p>
            <a:r>
              <a:rPr lang="uk-UA" sz="2000">
                <a:solidFill>
                  <a:srgbClr val="0000FF"/>
                </a:solidFill>
                <a:latin typeface="Century Gothic" pitchFamily="34" charset="0"/>
              </a:rPr>
              <a:t> </a:t>
            </a:r>
          </a:p>
          <a:p>
            <a:endParaRPr lang="uk-UA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25606" name="Прямоугольник 7"/>
          <p:cNvSpPr>
            <a:spLocks noChangeArrowheads="1"/>
          </p:cNvSpPr>
          <p:nvPr/>
        </p:nvSpPr>
        <p:spPr bwMode="auto">
          <a:xfrm>
            <a:off x="1958975" y="5127625"/>
            <a:ext cx="34417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Lobster"/>
              </a:rPr>
              <a:t> </a:t>
            </a:r>
            <a:r>
              <a:rPr lang="ru-RU" sz="1600" i="1">
                <a:latin typeface="Lobster"/>
              </a:rPr>
              <a:t>На відео представлена авторська поезія </a:t>
            </a:r>
          </a:p>
          <a:p>
            <a:pPr algn="ctr"/>
            <a:r>
              <a:rPr lang="ru-RU" sz="1600" i="1">
                <a:latin typeface="Lobster"/>
              </a:rPr>
              <a:t>«</a:t>
            </a:r>
            <a:r>
              <a:rPr lang="ru-RU" sz="1600" i="1"/>
              <a:t>У ці часи ми сильні, як ніколи...»</a:t>
            </a:r>
            <a:endParaRPr lang="uk-UA" sz="1600" i="1"/>
          </a:p>
        </p:txBody>
      </p:sp>
      <p:pic>
        <p:nvPicPr>
          <p:cNvPr id="25607" name="Picture 9" descr="Никоненк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45125" y="2471738"/>
            <a:ext cx="6440488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7025" y="174625"/>
            <a:ext cx="8680450" cy="5286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ГЛИБИНА ДРАМАТИЗМУ В ПОЕЗІЇ ПРО ВІЙНУ</a:t>
            </a:r>
            <a:r>
              <a:rPr lang="ru-RU" altLang="ko-KR" sz="2800" b="1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endParaRPr lang="uk-UA" sz="2800" b="1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173038" y="4495800"/>
            <a:ext cx="1389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Івано-Франківська </a:t>
            </a:r>
          </a:p>
          <a:p>
            <a:pPr algn="ctr"/>
            <a:r>
              <a:rPr lang="uk-UA" sz="1000" b="1">
                <a:solidFill>
                  <a:schemeClr val="bg1"/>
                </a:solidFill>
                <a:latin typeface="Georgia" pitchFamily="18" charset="0"/>
              </a:rPr>
              <a:t> область </a:t>
            </a:r>
          </a:p>
        </p:txBody>
      </p:sp>
      <p:pic>
        <p:nvPicPr>
          <p:cNvPr id="26627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2425" y="177800"/>
            <a:ext cx="1344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Прямоугольник 2"/>
          <p:cNvSpPr>
            <a:spLocks noChangeArrowheads="1"/>
          </p:cNvSpPr>
          <p:nvPr/>
        </p:nvSpPr>
        <p:spPr bwMode="auto">
          <a:xfrm>
            <a:off x="1958975" y="3530600"/>
            <a:ext cx="34417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Ольга</a:t>
            </a:r>
          </a:p>
          <a:p>
            <a:pPr algn="ctr"/>
            <a:r>
              <a:rPr lang="uk-UA" sz="2800" b="1">
                <a:solidFill>
                  <a:srgbClr val="F33021"/>
                </a:solidFill>
                <a:latin typeface="Lobster"/>
              </a:rPr>
              <a:t>ДЕРКАЧОВА</a:t>
            </a:r>
            <a:r>
              <a:rPr lang="uk-UA" sz="2800">
                <a:latin typeface="Lobster"/>
              </a:rPr>
              <a:t> </a:t>
            </a:r>
          </a:p>
        </p:txBody>
      </p:sp>
      <p:sp>
        <p:nvSpPr>
          <p:cNvPr id="26629" name="Прямоугольник 6"/>
          <p:cNvSpPr>
            <a:spLocks noChangeArrowheads="1"/>
          </p:cNvSpPr>
          <p:nvPr/>
        </p:nvSpPr>
        <p:spPr bwMode="auto">
          <a:xfrm>
            <a:off x="231775" y="1522413"/>
            <a:ext cx="7110413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>
                <a:solidFill>
                  <a:srgbClr val="0000FF"/>
                </a:solidFill>
                <a:latin typeface="Lobster"/>
              </a:rPr>
              <a:t>Прикарпатський національний університет </a:t>
            </a:r>
          </a:p>
          <a:p>
            <a:pPr algn="ctr"/>
            <a:r>
              <a:rPr lang="uk-UA" sz="2400">
                <a:solidFill>
                  <a:srgbClr val="0000FF"/>
                </a:solidFill>
                <a:latin typeface="Lobster"/>
              </a:rPr>
              <a:t>імені Василя Стефаника</a:t>
            </a:r>
          </a:p>
          <a:p>
            <a:pPr algn="ctr"/>
            <a:r>
              <a:rPr lang="uk-UA" sz="2400">
                <a:solidFill>
                  <a:srgbClr val="0000FF"/>
                </a:solidFill>
                <a:latin typeface="Lobster"/>
              </a:rPr>
              <a:t>(м. Івано-Франківськ)</a:t>
            </a:r>
          </a:p>
          <a:p>
            <a:r>
              <a:rPr lang="uk-UA" sz="2000">
                <a:solidFill>
                  <a:srgbClr val="0000FF"/>
                </a:solidFill>
                <a:latin typeface="Century Gothic" pitchFamily="34" charset="0"/>
              </a:rPr>
              <a:t> </a:t>
            </a:r>
          </a:p>
          <a:p>
            <a:endParaRPr lang="uk-UA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26630" name="Прямоугольник 7"/>
          <p:cNvSpPr>
            <a:spLocks noChangeArrowheads="1"/>
          </p:cNvSpPr>
          <p:nvPr/>
        </p:nvSpPr>
        <p:spPr bwMode="auto">
          <a:xfrm>
            <a:off x="1958975" y="5127625"/>
            <a:ext cx="3441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Lobster"/>
              </a:rPr>
              <a:t> </a:t>
            </a:r>
            <a:r>
              <a:rPr lang="ru-RU" sz="1600" i="1">
                <a:latin typeface="Lobster"/>
              </a:rPr>
              <a:t>На відео представлена авторська поезія «Ти кажеш»</a:t>
            </a:r>
            <a:endParaRPr lang="uk-UA" sz="1600" i="1">
              <a:latin typeface="Lobster"/>
            </a:endParaRPr>
          </a:p>
        </p:txBody>
      </p:sp>
      <p:pic>
        <p:nvPicPr>
          <p:cNvPr id="26631" name="Picture 9" descr="Деркачов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3238" y="2859088"/>
            <a:ext cx="6021387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609</TotalTime>
  <Words>813</Words>
  <Application>Microsoft Office PowerPoint</Application>
  <PresentationFormat>Произвольный</PresentationFormat>
  <Paragraphs>246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Шаблон оформления</vt:lpstr>
      </vt:variant>
      <vt:variant>
        <vt:i4>17</vt:i4>
      </vt:variant>
      <vt:variant>
        <vt:lpstr>Заголовки слайдов</vt:lpstr>
      </vt:variant>
      <vt:variant>
        <vt:i4>29</vt:i4>
      </vt:variant>
    </vt:vector>
  </HeadingPairs>
  <TitlesOfParts>
    <vt:vector size="55" baseType="lpstr">
      <vt:lpstr>Arial</vt:lpstr>
      <vt:lpstr>Century Gothic</vt:lpstr>
      <vt:lpstr>Wingdings 3</vt:lpstr>
      <vt:lpstr>Calibri</vt:lpstr>
      <vt:lpstr>Georgia</vt:lpstr>
      <vt:lpstr>Times New Roman</vt:lpstr>
      <vt:lpstr>HY중고딕</vt:lpstr>
      <vt:lpstr>Lobster</vt:lpstr>
      <vt:lpstr>Wingdings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ГО «Інноваційні обрії України» Поетичний марафон «Моя Україна» 03 вересня –03 жовтня 2022 року</vt:lpstr>
      <vt:lpstr>Учасники поетичного марафону – члени ГО “Інноваційні обрії України”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Вітаємо всіх учасників марафону!</vt:lpstr>
      <vt:lpstr>Пам’ятаймо!</vt:lpstr>
      <vt:lpstr>Дякую за увагу!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 результати ПМК</dc:title>
  <dc:creator>admin</dc:creator>
  <cp:lastModifiedBy>Пользователь Windows</cp:lastModifiedBy>
  <cp:revision>91</cp:revision>
  <dcterms:created xsi:type="dcterms:W3CDTF">2021-12-19T17:49:05Z</dcterms:created>
  <dcterms:modified xsi:type="dcterms:W3CDTF">2022-10-22T10:43:36Z</dcterms:modified>
</cp:coreProperties>
</file>